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5143500" cx="9144000"/>
  <p:notesSz cx="6858000" cy="9144000"/>
  <p:embeddedFontLst>
    <p:embeddedFont>
      <p:font typeface="Roboto"/>
      <p:regular r:id="rId15"/>
      <p:bold r:id="rId16"/>
      <p:italic r:id="rId17"/>
      <p:boldItalic r:id="rId18"/>
    </p:embeddedFont>
    <p:embeddedFont>
      <p:font typeface="Poppins"/>
      <p:regular r:id="rId19"/>
      <p:bold r:id="rId20"/>
      <p:italic r:id="rId21"/>
      <p:boldItalic r:id="rId22"/>
    </p:embeddedFont>
    <p:embeddedFont>
      <p:font typeface="Palanquin Dark"/>
      <p:regular r:id="rId23"/>
      <p:bold r:id="rId24"/>
    </p:embeddedFont>
    <p:embeddedFont>
      <p:font typeface="Poppins Black"/>
      <p:bold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Poppins-bold.fntdata"/><Relationship Id="rId22" Type="http://schemas.openxmlformats.org/officeDocument/2006/relationships/font" Target="fonts/Poppins-boldItalic.fntdata"/><Relationship Id="rId21" Type="http://schemas.openxmlformats.org/officeDocument/2006/relationships/font" Target="fonts/Poppins-italic.fntdata"/><Relationship Id="rId24" Type="http://schemas.openxmlformats.org/officeDocument/2006/relationships/font" Target="fonts/PalanquinDark-bold.fntdata"/><Relationship Id="rId23" Type="http://schemas.openxmlformats.org/officeDocument/2006/relationships/font" Target="fonts/PalanquinDark-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PoppinsBlack-boldItalic.fntdata"/><Relationship Id="rId25" Type="http://schemas.openxmlformats.org/officeDocument/2006/relationships/font" Target="fonts/PoppinsBlack-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font" Target="fonts/Roboto-regular.fntdata"/><Relationship Id="rId14" Type="http://schemas.openxmlformats.org/officeDocument/2006/relationships/slide" Target="slides/slide10.xml"/><Relationship Id="rId17" Type="http://schemas.openxmlformats.org/officeDocument/2006/relationships/font" Target="fonts/Roboto-italic.fntdata"/><Relationship Id="rId16" Type="http://schemas.openxmlformats.org/officeDocument/2006/relationships/font" Target="fonts/Roboto-bold.fntdata"/><Relationship Id="rId19" Type="http://schemas.openxmlformats.org/officeDocument/2006/relationships/font" Target="fonts/Poppins-regular.fntdata"/><Relationship Id="rId18" Type="http://schemas.openxmlformats.org/officeDocument/2006/relationships/font" Target="fonts/Roboto-boldItalic.fntdata"/></Relationships>
</file>

<file path=ppt/media/image1.jpg>
</file>

<file path=ppt/media/image10.jpg>
</file>

<file path=ppt/media/image11.png>
</file>

<file path=ppt/media/image12.png>
</file>

<file path=ppt/media/image13.png>
</file>

<file path=ppt/media/image14.png>
</file>

<file path=ppt/media/image15.gif>
</file>

<file path=ppt/media/image16.png>
</file>

<file path=ppt/media/image17.gif>
</file>

<file path=ppt/media/image18.png>
</file>

<file path=ppt/media/image19.png>
</file>

<file path=ppt/media/image2.jpg>
</file>

<file path=ppt/media/image20.gif>
</file>

<file path=ppt/media/image21.gif>
</file>

<file path=ppt/media/image22.jpg>
</file>

<file path=ppt/media/image3.jp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61b6c4c77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61b6c4c77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61b1cf3750_0_5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261b1cf3750_0_5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61af530ddc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61af530ddc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a4b3b7ab8f_0_9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a4b3b7ab8f_0_9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8794a74c9d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8794a74c9d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F0F0F"/>
                </a:solidFill>
                <a:latin typeface="Roboto"/>
                <a:ea typeface="Roboto"/>
                <a:cs typeface="Roboto"/>
                <a:sym typeface="Roboto"/>
              </a:rPr>
              <a:t>The chatbot elevates its functionality by integrating SpaCy's large models in addition to ChatGPT, providing advanced natural language processing capabilities. This approach not only enhances data privacy through local processing but also reduces reliance on ChatGPT, fostering a more diverse and secure technological framework.</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61b1cf375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61b1cf375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61b6c4c772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61b6c4c772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61b1cf3750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61b1cf3750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61b1cf3750_0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61b1cf3750_0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61b6c4c772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61b6c4c772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 Id="rId5" Type="http://schemas.openxmlformats.org/officeDocument/2006/relationships/hyperlink" Target="https://stories.freepik.com/rafiki/"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no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20000" y="1022895"/>
            <a:ext cx="3852000" cy="2021400"/>
          </a:xfrm>
          <a:prstGeom prst="rect">
            <a:avLst/>
          </a:prstGeom>
        </p:spPr>
        <p:txBody>
          <a:bodyPr anchorCtr="0" anchor="b" bIns="91425" lIns="91425" spcFirstLastPara="1" rIns="91425" wrap="square" tIns="91425">
            <a:noAutofit/>
          </a:bodyPr>
          <a:lstStyle>
            <a:lvl1pPr lvl="0" algn="l">
              <a:spcBef>
                <a:spcPts val="0"/>
              </a:spcBef>
              <a:spcAft>
                <a:spcPts val="0"/>
              </a:spcAft>
              <a:buSzPts val="5000"/>
              <a:buNone/>
              <a:defRPr sz="5000"/>
            </a:lvl1pPr>
            <a:lvl2pPr lvl="1" algn="l">
              <a:spcBef>
                <a:spcPts val="0"/>
              </a:spcBef>
              <a:spcAft>
                <a:spcPts val="0"/>
              </a:spcAft>
              <a:buSzPts val="5200"/>
              <a:buNone/>
              <a:defRPr sz="5200"/>
            </a:lvl2pPr>
            <a:lvl3pPr lvl="2" algn="l">
              <a:spcBef>
                <a:spcPts val="0"/>
              </a:spcBef>
              <a:spcAft>
                <a:spcPts val="0"/>
              </a:spcAft>
              <a:buSzPts val="5200"/>
              <a:buNone/>
              <a:defRPr sz="5200"/>
            </a:lvl3pPr>
            <a:lvl4pPr lvl="3" algn="l">
              <a:spcBef>
                <a:spcPts val="0"/>
              </a:spcBef>
              <a:spcAft>
                <a:spcPts val="0"/>
              </a:spcAft>
              <a:buSzPts val="5200"/>
              <a:buNone/>
              <a:defRPr sz="5200"/>
            </a:lvl4pPr>
            <a:lvl5pPr lvl="4" algn="l">
              <a:spcBef>
                <a:spcPts val="0"/>
              </a:spcBef>
              <a:spcAft>
                <a:spcPts val="0"/>
              </a:spcAft>
              <a:buSzPts val="5200"/>
              <a:buNone/>
              <a:defRPr sz="5200"/>
            </a:lvl5pPr>
            <a:lvl6pPr lvl="5" algn="l">
              <a:spcBef>
                <a:spcPts val="0"/>
              </a:spcBef>
              <a:spcAft>
                <a:spcPts val="0"/>
              </a:spcAft>
              <a:buSzPts val="5200"/>
              <a:buNone/>
              <a:defRPr sz="5200"/>
            </a:lvl6pPr>
            <a:lvl7pPr lvl="6" algn="l">
              <a:spcBef>
                <a:spcPts val="0"/>
              </a:spcBef>
              <a:spcAft>
                <a:spcPts val="0"/>
              </a:spcAft>
              <a:buSzPts val="5200"/>
              <a:buNone/>
              <a:defRPr sz="5200"/>
            </a:lvl7pPr>
            <a:lvl8pPr lvl="7" algn="l">
              <a:spcBef>
                <a:spcPts val="0"/>
              </a:spcBef>
              <a:spcAft>
                <a:spcPts val="0"/>
              </a:spcAft>
              <a:buSzPts val="5200"/>
              <a:buNone/>
              <a:defRPr sz="5200"/>
            </a:lvl8pPr>
            <a:lvl9pPr lvl="8" algn="l">
              <a:spcBef>
                <a:spcPts val="0"/>
              </a:spcBef>
              <a:spcAft>
                <a:spcPts val="0"/>
              </a:spcAft>
              <a:buSzPts val="5200"/>
              <a:buNone/>
              <a:defRPr sz="5200"/>
            </a:lvl9pPr>
          </a:lstStyle>
          <a:p/>
        </p:txBody>
      </p:sp>
      <p:sp>
        <p:nvSpPr>
          <p:cNvPr id="10" name="Google Shape;10;p2"/>
          <p:cNvSpPr txBox="1"/>
          <p:nvPr>
            <p:ph idx="1" type="subTitle"/>
          </p:nvPr>
        </p:nvSpPr>
        <p:spPr>
          <a:xfrm>
            <a:off x="720000" y="3032950"/>
            <a:ext cx="2962200" cy="68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p:txBody>
      </p:sp>
      <p:sp>
        <p:nvSpPr>
          <p:cNvPr id="11" name="Google Shape;11;p2"/>
          <p:cNvSpPr/>
          <p:nvPr/>
        </p:nvSpPr>
        <p:spPr>
          <a:xfrm>
            <a:off x="-1829809" y="-1974831"/>
            <a:ext cx="4039742" cy="2967540"/>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txBox="1"/>
          <p:nvPr>
            <p:ph hasCustomPrompt="1" type="title"/>
          </p:nvPr>
        </p:nvSpPr>
        <p:spPr>
          <a:xfrm>
            <a:off x="4754222" y="1653880"/>
            <a:ext cx="3677100" cy="1107300"/>
          </a:xfrm>
          <a:prstGeom prst="rect">
            <a:avLst/>
          </a:prstGeom>
        </p:spPr>
        <p:txBody>
          <a:bodyPr anchorCtr="0" anchor="ctr" bIns="91425" lIns="91425" spcFirstLastPara="1" rIns="91425" wrap="square" tIns="91425">
            <a:noAutofit/>
          </a:bodyPr>
          <a:lstStyle>
            <a:lvl1pPr lvl="0" algn="r">
              <a:spcBef>
                <a:spcPts val="0"/>
              </a:spcBef>
              <a:spcAft>
                <a:spcPts val="0"/>
              </a:spcAft>
              <a:buSzPts val="6000"/>
              <a:buNone/>
              <a:defRPr sz="6000"/>
            </a:lvl1pPr>
            <a:lvl2pPr lvl="1" algn="r">
              <a:spcBef>
                <a:spcPts val="0"/>
              </a:spcBef>
              <a:spcAft>
                <a:spcPts val="0"/>
              </a:spcAft>
              <a:buSzPts val="12000"/>
              <a:buNone/>
              <a:defRPr sz="12000"/>
            </a:lvl2pPr>
            <a:lvl3pPr lvl="2" algn="r">
              <a:spcBef>
                <a:spcPts val="0"/>
              </a:spcBef>
              <a:spcAft>
                <a:spcPts val="0"/>
              </a:spcAft>
              <a:buSzPts val="12000"/>
              <a:buNone/>
              <a:defRPr sz="12000"/>
            </a:lvl3pPr>
            <a:lvl4pPr lvl="3" algn="r">
              <a:spcBef>
                <a:spcPts val="0"/>
              </a:spcBef>
              <a:spcAft>
                <a:spcPts val="0"/>
              </a:spcAft>
              <a:buSzPts val="12000"/>
              <a:buNone/>
              <a:defRPr sz="12000"/>
            </a:lvl4pPr>
            <a:lvl5pPr lvl="4" algn="r">
              <a:spcBef>
                <a:spcPts val="0"/>
              </a:spcBef>
              <a:spcAft>
                <a:spcPts val="0"/>
              </a:spcAft>
              <a:buSzPts val="12000"/>
              <a:buNone/>
              <a:defRPr sz="12000"/>
            </a:lvl5pPr>
            <a:lvl6pPr lvl="5" algn="r">
              <a:spcBef>
                <a:spcPts val="0"/>
              </a:spcBef>
              <a:spcAft>
                <a:spcPts val="0"/>
              </a:spcAft>
              <a:buSzPts val="12000"/>
              <a:buNone/>
              <a:defRPr sz="12000"/>
            </a:lvl6pPr>
            <a:lvl7pPr lvl="6" algn="r">
              <a:spcBef>
                <a:spcPts val="0"/>
              </a:spcBef>
              <a:spcAft>
                <a:spcPts val="0"/>
              </a:spcAft>
              <a:buSzPts val="12000"/>
              <a:buNone/>
              <a:defRPr sz="12000"/>
            </a:lvl7pPr>
            <a:lvl8pPr lvl="7" algn="r">
              <a:spcBef>
                <a:spcPts val="0"/>
              </a:spcBef>
              <a:spcAft>
                <a:spcPts val="0"/>
              </a:spcAft>
              <a:buSzPts val="12000"/>
              <a:buNone/>
              <a:defRPr sz="12000"/>
            </a:lvl8pPr>
            <a:lvl9pPr lvl="8" algn="r">
              <a:spcBef>
                <a:spcPts val="0"/>
              </a:spcBef>
              <a:spcAft>
                <a:spcPts val="0"/>
              </a:spcAft>
              <a:buSzPts val="12000"/>
              <a:buNone/>
              <a:defRPr sz="12000"/>
            </a:lvl9pPr>
          </a:lstStyle>
          <a:p>
            <a:r>
              <a:t>xx%</a:t>
            </a:r>
          </a:p>
        </p:txBody>
      </p:sp>
      <p:sp>
        <p:nvSpPr>
          <p:cNvPr id="54" name="Google Shape;54;p11"/>
          <p:cNvSpPr txBox="1"/>
          <p:nvPr>
            <p:ph idx="1" type="subTitle"/>
          </p:nvPr>
        </p:nvSpPr>
        <p:spPr>
          <a:xfrm flipH="1">
            <a:off x="4754222" y="2701195"/>
            <a:ext cx="3677100" cy="650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600"/>
            </a:lvl1pPr>
            <a:lvl2pPr lvl="1" rtl="0" algn="r">
              <a:lnSpc>
                <a:spcPct val="100000"/>
              </a:lnSpc>
              <a:spcBef>
                <a:spcPts val="1600"/>
              </a:spcBef>
              <a:spcAft>
                <a:spcPts val="0"/>
              </a:spcAft>
              <a:buNone/>
              <a:defRPr sz="1600"/>
            </a:lvl2pPr>
            <a:lvl3pPr lvl="2" rtl="0" algn="r">
              <a:lnSpc>
                <a:spcPct val="100000"/>
              </a:lnSpc>
              <a:spcBef>
                <a:spcPts val="1600"/>
              </a:spcBef>
              <a:spcAft>
                <a:spcPts val="0"/>
              </a:spcAft>
              <a:buNone/>
              <a:defRPr sz="1600"/>
            </a:lvl3pPr>
            <a:lvl4pPr lvl="3" rtl="0" algn="r">
              <a:lnSpc>
                <a:spcPct val="100000"/>
              </a:lnSpc>
              <a:spcBef>
                <a:spcPts val="1600"/>
              </a:spcBef>
              <a:spcAft>
                <a:spcPts val="0"/>
              </a:spcAft>
              <a:buNone/>
              <a:defRPr sz="1600"/>
            </a:lvl4pPr>
            <a:lvl5pPr lvl="4" rtl="0" algn="r">
              <a:lnSpc>
                <a:spcPct val="100000"/>
              </a:lnSpc>
              <a:spcBef>
                <a:spcPts val="1600"/>
              </a:spcBef>
              <a:spcAft>
                <a:spcPts val="0"/>
              </a:spcAft>
              <a:buNone/>
              <a:defRPr sz="1600"/>
            </a:lvl5pPr>
            <a:lvl6pPr lvl="5" rtl="0" algn="r">
              <a:lnSpc>
                <a:spcPct val="100000"/>
              </a:lnSpc>
              <a:spcBef>
                <a:spcPts val="1600"/>
              </a:spcBef>
              <a:spcAft>
                <a:spcPts val="0"/>
              </a:spcAft>
              <a:buNone/>
              <a:defRPr sz="1600"/>
            </a:lvl6pPr>
            <a:lvl7pPr lvl="6" rtl="0" algn="r">
              <a:lnSpc>
                <a:spcPct val="100000"/>
              </a:lnSpc>
              <a:spcBef>
                <a:spcPts val="1600"/>
              </a:spcBef>
              <a:spcAft>
                <a:spcPts val="0"/>
              </a:spcAft>
              <a:buNone/>
              <a:defRPr sz="1600"/>
            </a:lvl7pPr>
            <a:lvl8pPr lvl="7" rtl="0" algn="r">
              <a:lnSpc>
                <a:spcPct val="100000"/>
              </a:lnSpc>
              <a:spcBef>
                <a:spcPts val="1600"/>
              </a:spcBef>
              <a:spcAft>
                <a:spcPts val="0"/>
              </a:spcAft>
              <a:buNone/>
              <a:defRPr sz="1600"/>
            </a:lvl8pPr>
            <a:lvl9pPr lvl="8" rtl="0" algn="r">
              <a:lnSpc>
                <a:spcPct val="100000"/>
              </a:lnSpc>
              <a:spcBef>
                <a:spcPts val="1600"/>
              </a:spcBef>
              <a:spcAft>
                <a:spcPts val="1600"/>
              </a:spcAft>
              <a:buNone/>
              <a:defRPr sz="1600"/>
            </a:lvl9pPr>
          </a:lstStyle>
          <a:p/>
        </p:txBody>
      </p:sp>
      <p:sp>
        <p:nvSpPr>
          <p:cNvPr id="55" name="Google Shape;55;p11"/>
          <p:cNvSpPr/>
          <p:nvPr/>
        </p:nvSpPr>
        <p:spPr>
          <a:xfrm>
            <a:off x="6169150" y="3675629"/>
            <a:ext cx="4039742" cy="2967540"/>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
    <p:spTree>
      <p:nvGrpSpPr>
        <p:cNvPr id="57" name="Shape 57"/>
        <p:cNvGrpSpPr/>
        <p:nvPr/>
      </p:nvGrpSpPr>
      <p:grpSpPr>
        <a:xfrm>
          <a:off x="0" y="0"/>
          <a:ext cx="0" cy="0"/>
          <a:chOff x="0" y="0"/>
          <a:chExt cx="0" cy="0"/>
        </a:xfrm>
      </p:grpSpPr>
      <p:sp>
        <p:nvSpPr>
          <p:cNvPr id="58" name="Google Shape;58;p13"/>
          <p:cNvSpPr txBox="1"/>
          <p:nvPr>
            <p:ph hasCustomPrompt="1" type="title"/>
          </p:nvPr>
        </p:nvSpPr>
        <p:spPr>
          <a:xfrm>
            <a:off x="869627" y="2130720"/>
            <a:ext cx="885900" cy="704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2"/>
              </a:buClr>
              <a:buSzPts val="4800"/>
              <a:buNone/>
              <a:defRPr sz="4800">
                <a:solidFill>
                  <a:schemeClr val="lt2"/>
                </a:solidFill>
              </a:defRPr>
            </a:lvl1pPr>
            <a:lvl2pPr lvl="1" rtl="0" algn="ctr">
              <a:lnSpc>
                <a:spcPct val="100000"/>
              </a:lnSpc>
              <a:spcBef>
                <a:spcPts val="0"/>
              </a:spcBef>
              <a:spcAft>
                <a:spcPts val="0"/>
              </a:spcAft>
              <a:buClr>
                <a:schemeClr val="lt2"/>
              </a:buClr>
              <a:buSzPts val="4800"/>
              <a:buNone/>
              <a:defRPr sz="4800">
                <a:solidFill>
                  <a:schemeClr val="lt2"/>
                </a:solidFill>
              </a:defRPr>
            </a:lvl2pPr>
            <a:lvl3pPr lvl="2" rtl="0" algn="ctr">
              <a:lnSpc>
                <a:spcPct val="100000"/>
              </a:lnSpc>
              <a:spcBef>
                <a:spcPts val="0"/>
              </a:spcBef>
              <a:spcAft>
                <a:spcPts val="0"/>
              </a:spcAft>
              <a:buClr>
                <a:schemeClr val="lt2"/>
              </a:buClr>
              <a:buSzPts val="4800"/>
              <a:buNone/>
              <a:defRPr sz="4800">
                <a:solidFill>
                  <a:schemeClr val="lt2"/>
                </a:solidFill>
              </a:defRPr>
            </a:lvl3pPr>
            <a:lvl4pPr lvl="3" rtl="0" algn="ctr">
              <a:lnSpc>
                <a:spcPct val="100000"/>
              </a:lnSpc>
              <a:spcBef>
                <a:spcPts val="0"/>
              </a:spcBef>
              <a:spcAft>
                <a:spcPts val="0"/>
              </a:spcAft>
              <a:buClr>
                <a:schemeClr val="lt2"/>
              </a:buClr>
              <a:buSzPts val="4800"/>
              <a:buNone/>
              <a:defRPr sz="4800">
                <a:solidFill>
                  <a:schemeClr val="lt2"/>
                </a:solidFill>
              </a:defRPr>
            </a:lvl4pPr>
            <a:lvl5pPr lvl="4" rtl="0" algn="ctr">
              <a:lnSpc>
                <a:spcPct val="100000"/>
              </a:lnSpc>
              <a:spcBef>
                <a:spcPts val="0"/>
              </a:spcBef>
              <a:spcAft>
                <a:spcPts val="0"/>
              </a:spcAft>
              <a:buClr>
                <a:schemeClr val="lt2"/>
              </a:buClr>
              <a:buSzPts val="4800"/>
              <a:buNone/>
              <a:defRPr sz="4800">
                <a:solidFill>
                  <a:schemeClr val="lt2"/>
                </a:solidFill>
              </a:defRPr>
            </a:lvl5pPr>
            <a:lvl6pPr lvl="5" rtl="0" algn="ctr">
              <a:lnSpc>
                <a:spcPct val="100000"/>
              </a:lnSpc>
              <a:spcBef>
                <a:spcPts val="0"/>
              </a:spcBef>
              <a:spcAft>
                <a:spcPts val="0"/>
              </a:spcAft>
              <a:buClr>
                <a:schemeClr val="lt2"/>
              </a:buClr>
              <a:buSzPts val="4800"/>
              <a:buNone/>
              <a:defRPr sz="4800">
                <a:solidFill>
                  <a:schemeClr val="lt2"/>
                </a:solidFill>
              </a:defRPr>
            </a:lvl6pPr>
            <a:lvl7pPr lvl="6" rtl="0" algn="ctr">
              <a:lnSpc>
                <a:spcPct val="100000"/>
              </a:lnSpc>
              <a:spcBef>
                <a:spcPts val="0"/>
              </a:spcBef>
              <a:spcAft>
                <a:spcPts val="0"/>
              </a:spcAft>
              <a:buClr>
                <a:schemeClr val="lt2"/>
              </a:buClr>
              <a:buSzPts val="4800"/>
              <a:buNone/>
              <a:defRPr sz="4800">
                <a:solidFill>
                  <a:schemeClr val="lt2"/>
                </a:solidFill>
              </a:defRPr>
            </a:lvl7pPr>
            <a:lvl8pPr lvl="7" rtl="0" algn="ctr">
              <a:lnSpc>
                <a:spcPct val="100000"/>
              </a:lnSpc>
              <a:spcBef>
                <a:spcPts val="0"/>
              </a:spcBef>
              <a:spcAft>
                <a:spcPts val="0"/>
              </a:spcAft>
              <a:buClr>
                <a:schemeClr val="lt2"/>
              </a:buClr>
              <a:buSzPts val="4800"/>
              <a:buNone/>
              <a:defRPr sz="4800">
                <a:solidFill>
                  <a:schemeClr val="lt2"/>
                </a:solidFill>
              </a:defRPr>
            </a:lvl8pPr>
            <a:lvl9pPr lvl="8" rtl="0" algn="ctr">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59" name="Google Shape;59;p13"/>
          <p:cNvSpPr txBox="1"/>
          <p:nvPr>
            <p:ph idx="1" type="subTitle"/>
          </p:nvPr>
        </p:nvSpPr>
        <p:spPr>
          <a:xfrm>
            <a:off x="723900" y="2995276"/>
            <a:ext cx="2205600" cy="37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a:latin typeface="Poppins Black"/>
                <a:ea typeface="Poppins Black"/>
                <a:cs typeface="Poppins Black"/>
                <a:sym typeface="Poppins Black"/>
              </a:defRPr>
            </a:lvl1pPr>
            <a:lvl2pPr lvl="1">
              <a:lnSpc>
                <a:spcPct val="100000"/>
              </a:lnSpc>
              <a:spcBef>
                <a:spcPts val="1600"/>
              </a:spcBef>
              <a:spcAft>
                <a:spcPts val="0"/>
              </a:spcAft>
              <a:buNone/>
              <a:defRPr>
                <a:latin typeface="Poppins Black"/>
                <a:ea typeface="Poppins Black"/>
                <a:cs typeface="Poppins Black"/>
                <a:sym typeface="Poppins Black"/>
              </a:defRPr>
            </a:lvl2pPr>
            <a:lvl3pPr lvl="2">
              <a:lnSpc>
                <a:spcPct val="100000"/>
              </a:lnSpc>
              <a:spcBef>
                <a:spcPts val="1600"/>
              </a:spcBef>
              <a:spcAft>
                <a:spcPts val="0"/>
              </a:spcAft>
              <a:buNone/>
              <a:defRPr>
                <a:latin typeface="Poppins Black"/>
                <a:ea typeface="Poppins Black"/>
                <a:cs typeface="Poppins Black"/>
                <a:sym typeface="Poppins Black"/>
              </a:defRPr>
            </a:lvl3pPr>
            <a:lvl4pPr lvl="3">
              <a:lnSpc>
                <a:spcPct val="100000"/>
              </a:lnSpc>
              <a:spcBef>
                <a:spcPts val="1600"/>
              </a:spcBef>
              <a:spcAft>
                <a:spcPts val="0"/>
              </a:spcAft>
              <a:buNone/>
              <a:defRPr>
                <a:latin typeface="Poppins Black"/>
                <a:ea typeface="Poppins Black"/>
                <a:cs typeface="Poppins Black"/>
                <a:sym typeface="Poppins Black"/>
              </a:defRPr>
            </a:lvl4pPr>
            <a:lvl5pPr lvl="4">
              <a:lnSpc>
                <a:spcPct val="100000"/>
              </a:lnSpc>
              <a:spcBef>
                <a:spcPts val="1600"/>
              </a:spcBef>
              <a:spcAft>
                <a:spcPts val="0"/>
              </a:spcAft>
              <a:buNone/>
              <a:defRPr>
                <a:latin typeface="Poppins Black"/>
                <a:ea typeface="Poppins Black"/>
                <a:cs typeface="Poppins Black"/>
                <a:sym typeface="Poppins Black"/>
              </a:defRPr>
            </a:lvl5pPr>
            <a:lvl6pPr lvl="5">
              <a:lnSpc>
                <a:spcPct val="100000"/>
              </a:lnSpc>
              <a:spcBef>
                <a:spcPts val="1600"/>
              </a:spcBef>
              <a:spcAft>
                <a:spcPts val="0"/>
              </a:spcAft>
              <a:buNone/>
              <a:defRPr>
                <a:latin typeface="Poppins Black"/>
                <a:ea typeface="Poppins Black"/>
                <a:cs typeface="Poppins Black"/>
                <a:sym typeface="Poppins Black"/>
              </a:defRPr>
            </a:lvl6pPr>
            <a:lvl7pPr lvl="6">
              <a:lnSpc>
                <a:spcPct val="100000"/>
              </a:lnSpc>
              <a:spcBef>
                <a:spcPts val="1600"/>
              </a:spcBef>
              <a:spcAft>
                <a:spcPts val="0"/>
              </a:spcAft>
              <a:buNone/>
              <a:defRPr>
                <a:latin typeface="Poppins Black"/>
                <a:ea typeface="Poppins Black"/>
                <a:cs typeface="Poppins Black"/>
                <a:sym typeface="Poppins Black"/>
              </a:defRPr>
            </a:lvl7pPr>
            <a:lvl8pPr lvl="7">
              <a:lnSpc>
                <a:spcPct val="100000"/>
              </a:lnSpc>
              <a:spcBef>
                <a:spcPts val="1600"/>
              </a:spcBef>
              <a:spcAft>
                <a:spcPts val="0"/>
              </a:spcAft>
              <a:buNone/>
              <a:defRPr>
                <a:latin typeface="Poppins Black"/>
                <a:ea typeface="Poppins Black"/>
                <a:cs typeface="Poppins Black"/>
                <a:sym typeface="Poppins Black"/>
              </a:defRPr>
            </a:lvl8pPr>
            <a:lvl9pPr lvl="8">
              <a:lnSpc>
                <a:spcPct val="100000"/>
              </a:lnSpc>
              <a:spcBef>
                <a:spcPts val="1600"/>
              </a:spcBef>
              <a:spcAft>
                <a:spcPts val="1600"/>
              </a:spcAft>
              <a:buNone/>
              <a:defRPr>
                <a:latin typeface="Poppins Black"/>
                <a:ea typeface="Poppins Black"/>
                <a:cs typeface="Poppins Black"/>
                <a:sym typeface="Poppins Black"/>
              </a:defRPr>
            </a:lvl9pPr>
          </a:lstStyle>
          <a:p/>
        </p:txBody>
      </p:sp>
      <p:sp>
        <p:nvSpPr>
          <p:cNvPr id="60" name="Google Shape;60;p13"/>
          <p:cNvSpPr txBox="1"/>
          <p:nvPr>
            <p:ph idx="2" type="subTitle"/>
          </p:nvPr>
        </p:nvSpPr>
        <p:spPr>
          <a:xfrm>
            <a:off x="723900" y="3346802"/>
            <a:ext cx="2205600" cy="85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61" name="Google Shape;61;p13"/>
          <p:cNvSpPr txBox="1"/>
          <p:nvPr>
            <p:ph hasCustomPrompt="1" idx="3" type="title"/>
          </p:nvPr>
        </p:nvSpPr>
        <p:spPr>
          <a:xfrm>
            <a:off x="3616601" y="2130720"/>
            <a:ext cx="885900" cy="704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2"/>
              </a:buClr>
              <a:buSzPts val="4800"/>
              <a:buNone/>
              <a:defRPr sz="4800">
                <a:solidFill>
                  <a:schemeClr val="lt2"/>
                </a:solidFill>
              </a:defRPr>
            </a:lvl1pPr>
            <a:lvl2pPr lvl="1" rtl="0" algn="ctr">
              <a:lnSpc>
                <a:spcPct val="100000"/>
              </a:lnSpc>
              <a:spcBef>
                <a:spcPts val="0"/>
              </a:spcBef>
              <a:spcAft>
                <a:spcPts val="0"/>
              </a:spcAft>
              <a:buClr>
                <a:schemeClr val="lt2"/>
              </a:buClr>
              <a:buSzPts val="4800"/>
              <a:buNone/>
              <a:defRPr sz="4800">
                <a:solidFill>
                  <a:schemeClr val="lt2"/>
                </a:solidFill>
              </a:defRPr>
            </a:lvl2pPr>
            <a:lvl3pPr lvl="2" rtl="0" algn="ctr">
              <a:lnSpc>
                <a:spcPct val="100000"/>
              </a:lnSpc>
              <a:spcBef>
                <a:spcPts val="0"/>
              </a:spcBef>
              <a:spcAft>
                <a:spcPts val="0"/>
              </a:spcAft>
              <a:buClr>
                <a:schemeClr val="lt2"/>
              </a:buClr>
              <a:buSzPts val="4800"/>
              <a:buNone/>
              <a:defRPr sz="4800">
                <a:solidFill>
                  <a:schemeClr val="lt2"/>
                </a:solidFill>
              </a:defRPr>
            </a:lvl3pPr>
            <a:lvl4pPr lvl="3" rtl="0" algn="ctr">
              <a:lnSpc>
                <a:spcPct val="100000"/>
              </a:lnSpc>
              <a:spcBef>
                <a:spcPts val="0"/>
              </a:spcBef>
              <a:spcAft>
                <a:spcPts val="0"/>
              </a:spcAft>
              <a:buClr>
                <a:schemeClr val="lt2"/>
              </a:buClr>
              <a:buSzPts val="4800"/>
              <a:buNone/>
              <a:defRPr sz="4800">
                <a:solidFill>
                  <a:schemeClr val="lt2"/>
                </a:solidFill>
              </a:defRPr>
            </a:lvl4pPr>
            <a:lvl5pPr lvl="4" rtl="0" algn="ctr">
              <a:lnSpc>
                <a:spcPct val="100000"/>
              </a:lnSpc>
              <a:spcBef>
                <a:spcPts val="0"/>
              </a:spcBef>
              <a:spcAft>
                <a:spcPts val="0"/>
              </a:spcAft>
              <a:buClr>
                <a:schemeClr val="lt2"/>
              </a:buClr>
              <a:buSzPts val="4800"/>
              <a:buNone/>
              <a:defRPr sz="4800">
                <a:solidFill>
                  <a:schemeClr val="lt2"/>
                </a:solidFill>
              </a:defRPr>
            </a:lvl5pPr>
            <a:lvl6pPr lvl="5" rtl="0" algn="ctr">
              <a:lnSpc>
                <a:spcPct val="100000"/>
              </a:lnSpc>
              <a:spcBef>
                <a:spcPts val="0"/>
              </a:spcBef>
              <a:spcAft>
                <a:spcPts val="0"/>
              </a:spcAft>
              <a:buClr>
                <a:schemeClr val="lt2"/>
              </a:buClr>
              <a:buSzPts val="4800"/>
              <a:buNone/>
              <a:defRPr sz="4800">
                <a:solidFill>
                  <a:schemeClr val="lt2"/>
                </a:solidFill>
              </a:defRPr>
            </a:lvl6pPr>
            <a:lvl7pPr lvl="6" rtl="0" algn="ctr">
              <a:lnSpc>
                <a:spcPct val="100000"/>
              </a:lnSpc>
              <a:spcBef>
                <a:spcPts val="0"/>
              </a:spcBef>
              <a:spcAft>
                <a:spcPts val="0"/>
              </a:spcAft>
              <a:buClr>
                <a:schemeClr val="lt2"/>
              </a:buClr>
              <a:buSzPts val="4800"/>
              <a:buNone/>
              <a:defRPr sz="4800">
                <a:solidFill>
                  <a:schemeClr val="lt2"/>
                </a:solidFill>
              </a:defRPr>
            </a:lvl7pPr>
            <a:lvl8pPr lvl="7" rtl="0" algn="ctr">
              <a:lnSpc>
                <a:spcPct val="100000"/>
              </a:lnSpc>
              <a:spcBef>
                <a:spcPts val="0"/>
              </a:spcBef>
              <a:spcAft>
                <a:spcPts val="0"/>
              </a:spcAft>
              <a:buClr>
                <a:schemeClr val="lt2"/>
              </a:buClr>
              <a:buSzPts val="4800"/>
              <a:buNone/>
              <a:defRPr sz="4800">
                <a:solidFill>
                  <a:schemeClr val="lt2"/>
                </a:solidFill>
              </a:defRPr>
            </a:lvl8pPr>
            <a:lvl9pPr lvl="8" rtl="0" algn="ctr">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62" name="Google Shape;62;p13"/>
          <p:cNvSpPr txBox="1"/>
          <p:nvPr>
            <p:ph idx="4" type="subTitle"/>
          </p:nvPr>
        </p:nvSpPr>
        <p:spPr>
          <a:xfrm>
            <a:off x="3470874" y="2995276"/>
            <a:ext cx="2205600" cy="37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1600"/>
              </a:spcBef>
              <a:spcAft>
                <a:spcPts val="0"/>
              </a:spcAft>
              <a:buNone/>
              <a:defRPr>
                <a:latin typeface="Poppins Black"/>
                <a:ea typeface="Poppins Black"/>
                <a:cs typeface="Poppins Black"/>
                <a:sym typeface="Poppins Black"/>
              </a:defRPr>
            </a:lvl2pPr>
            <a:lvl3pPr lvl="2" rtl="0">
              <a:lnSpc>
                <a:spcPct val="100000"/>
              </a:lnSpc>
              <a:spcBef>
                <a:spcPts val="1600"/>
              </a:spcBef>
              <a:spcAft>
                <a:spcPts val="0"/>
              </a:spcAft>
              <a:buNone/>
              <a:defRPr>
                <a:latin typeface="Poppins Black"/>
                <a:ea typeface="Poppins Black"/>
                <a:cs typeface="Poppins Black"/>
                <a:sym typeface="Poppins Black"/>
              </a:defRPr>
            </a:lvl3pPr>
            <a:lvl4pPr lvl="3" rtl="0">
              <a:lnSpc>
                <a:spcPct val="100000"/>
              </a:lnSpc>
              <a:spcBef>
                <a:spcPts val="1600"/>
              </a:spcBef>
              <a:spcAft>
                <a:spcPts val="0"/>
              </a:spcAft>
              <a:buNone/>
              <a:defRPr>
                <a:latin typeface="Poppins Black"/>
                <a:ea typeface="Poppins Black"/>
                <a:cs typeface="Poppins Black"/>
                <a:sym typeface="Poppins Black"/>
              </a:defRPr>
            </a:lvl4pPr>
            <a:lvl5pPr lvl="4" rtl="0">
              <a:lnSpc>
                <a:spcPct val="100000"/>
              </a:lnSpc>
              <a:spcBef>
                <a:spcPts val="1600"/>
              </a:spcBef>
              <a:spcAft>
                <a:spcPts val="0"/>
              </a:spcAft>
              <a:buNone/>
              <a:defRPr>
                <a:latin typeface="Poppins Black"/>
                <a:ea typeface="Poppins Black"/>
                <a:cs typeface="Poppins Black"/>
                <a:sym typeface="Poppins Black"/>
              </a:defRPr>
            </a:lvl5pPr>
            <a:lvl6pPr lvl="5" rtl="0">
              <a:lnSpc>
                <a:spcPct val="100000"/>
              </a:lnSpc>
              <a:spcBef>
                <a:spcPts val="1600"/>
              </a:spcBef>
              <a:spcAft>
                <a:spcPts val="0"/>
              </a:spcAft>
              <a:buNone/>
              <a:defRPr>
                <a:latin typeface="Poppins Black"/>
                <a:ea typeface="Poppins Black"/>
                <a:cs typeface="Poppins Black"/>
                <a:sym typeface="Poppins Black"/>
              </a:defRPr>
            </a:lvl6pPr>
            <a:lvl7pPr lvl="6" rtl="0">
              <a:lnSpc>
                <a:spcPct val="100000"/>
              </a:lnSpc>
              <a:spcBef>
                <a:spcPts val="1600"/>
              </a:spcBef>
              <a:spcAft>
                <a:spcPts val="0"/>
              </a:spcAft>
              <a:buNone/>
              <a:defRPr>
                <a:latin typeface="Poppins Black"/>
                <a:ea typeface="Poppins Black"/>
                <a:cs typeface="Poppins Black"/>
                <a:sym typeface="Poppins Black"/>
              </a:defRPr>
            </a:lvl7pPr>
            <a:lvl8pPr lvl="7" rtl="0">
              <a:lnSpc>
                <a:spcPct val="100000"/>
              </a:lnSpc>
              <a:spcBef>
                <a:spcPts val="1600"/>
              </a:spcBef>
              <a:spcAft>
                <a:spcPts val="0"/>
              </a:spcAft>
              <a:buNone/>
              <a:defRPr>
                <a:latin typeface="Poppins Black"/>
                <a:ea typeface="Poppins Black"/>
                <a:cs typeface="Poppins Black"/>
                <a:sym typeface="Poppins Black"/>
              </a:defRPr>
            </a:lvl8pPr>
            <a:lvl9pPr lvl="8" rtl="0">
              <a:lnSpc>
                <a:spcPct val="100000"/>
              </a:lnSpc>
              <a:spcBef>
                <a:spcPts val="1600"/>
              </a:spcBef>
              <a:spcAft>
                <a:spcPts val="1600"/>
              </a:spcAft>
              <a:buNone/>
              <a:defRPr>
                <a:latin typeface="Poppins Black"/>
                <a:ea typeface="Poppins Black"/>
                <a:cs typeface="Poppins Black"/>
                <a:sym typeface="Poppins Black"/>
              </a:defRPr>
            </a:lvl9pPr>
          </a:lstStyle>
          <a:p/>
        </p:txBody>
      </p:sp>
      <p:sp>
        <p:nvSpPr>
          <p:cNvPr id="63" name="Google Shape;63;p13"/>
          <p:cNvSpPr txBox="1"/>
          <p:nvPr>
            <p:ph idx="5" type="subTitle"/>
          </p:nvPr>
        </p:nvSpPr>
        <p:spPr>
          <a:xfrm>
            <a:off x="3470875" y="3346802"/>
            <a:ext cx="2205600" cy="85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64" name="Google Shape;64;p13"/>
          <p:cNvSpPr txBox="1"/>
          <p:nvPr>
            <p:ph hasCustomPrompt="1" idx="6" type="title"/>
          </p:nvPr>
        </p:nvSpPr>
        <p:spPr>
          <a:xfrm>
            <a:off x="6363576" y="2130720"/>
            <a:ext cx="885900" cy="704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2"/>
              </a:buClr>
              <a:buSzPts val="4800"/>
              <a:buNone/>
              <a:defRPr sz="4800">
                <a:solidFill>
                  <a:schemeClr val="lt2"/>
                </a:solidFill>
              </a:defRPr>
            </a:lvl1pPr>
            <a:lvl2pPr lvl="1" rtl="0" algn="ctr">
              <a:lnSpc>
                <a:spcPct val="100000"/>
              </a:lnSpc>
              <a:spcBef>
                <a:spcPts val="0"/>
              </a:spcBef>
              <a:spcAft>
                <a:spcPts val="0"/>
              </a:spcAft>
              <a:buClr>
                <a:schemeClr val="lt2"/>
              </a:buClr>
              <a:buSzPts val="4800"/>
              <a:buNone/>
              <a:defRPr sz="4800">
                <a:solidFill>
                  <a:schemeClr val="lt2"/>
                </a:solidFill>
              </a:defRPr>
            </a:lvl2pPr>
            <a:lvl3pPr lvl="2" rtl="0" algn="ctr">
              <a:lnSpc>
                <a:spcPct val="100000"/>
              </a:lnSpc>
              <a:spcBef>
                <a:spcPts val="0"/>
              </a:spcBef>
              <a:spcAft>
                <a:spcPts val="0"/>
              </a:spcAft>
              <a:buClr>
                <a:schemeClr val="lt2"/>
              </a:buClr>
              <a:buSzPts val="4800"/>
              <a:buNone/>
              <a:defRPr sz="4800">
                <a:solidFill>
                  <a:schemeClr val="lt2"/>
                </a:solidFill>
              </a:defRPr>
            </a:lvl3pPr>
            <a:lvl4pPr lvl="3" rtl="0" algn="ctr">
              <a:lnSpc>
                <a:spcPct val="100000"/>
              </a:lnSpc>
              <a:spcBef>
                <a:spcPts val="0"/>
              </a:spcBef>
              <a:spcAft>
                <a:spcPts val="0"/>
              </a:spcAft>
              <a:buClr>
                <a:schemeClr val="lt2"/>
              </a:buClr>
              <a:buSzPts val="4800"/>
              <a:buNone/>
              <a:defRPr sz="4800">
                <a:solidFill>
                  <a:schemeClr val="lt2"/>
                </a:solidFill>
              </a:defRPr>
            </a:lvl4pPr>
            <a:lvl5pPr lvl="4" rtl="0" algn="ctr">
              <a:lnSpc>
                <a:spcPct val="100000"/>
              </a:lnSpc>
              <a:spcBef>
                <a:spcPts val="0"/>
              </a:spcBef>
              <a:spcAft>
                <a:spcPts val="0"/>
              </a:spcAft>
              <a:buClr>
                <a:schemeClr val="lt2"/>
              </a:buClr>
              <a:buSzPts val="4800"/>
              <a:buNone/>
              <a:defRPr sz="4800">
                <a:solidFill>
                  <a:schemeClr val="lt2"/>
                </a:solidFill>
              </a:defRPr>
            </a:lvl5pPr>
            <a:lvl6pPr lvl="5" rtl="0" algn="ctr">
              <a:lnSpc>
                <a:spcPct val="100000"/>
              </a:lnSpc>
              <a:spcBef>
                <a:spcPts val="0"/>
              </a:spcBef>
              <a:spcAft>
                <a:spcPts val="0"/>
              </a:spcAft>
              <a:buClr>
                <a:schemeClr val="lt2"/>
              </a:buClr>
              <a:buSzPts val="4800"/>
              <a:buNone/>
              <a:defRPr sz="4800">
                <a:solidFill>
                  <a:schemeClr val="lt2"/>
                </a:solidFill>
              </a:defRPr>
            </a:lvl6pPr>
            <a:lvl7pPr lvl="6" rtl="0" algn="ctr">
              <a:lnSpc>
                <a:spcPct val="100000"/>
              </a:lnSpc>
              <a:spcBef>
                <a:spcPts val="0"/>
              </a:spcBef>
              <a:spcAft>
                <a:spcPts val="0"/>
              </a:spcAft>
              <a:buClr>
                <a:schemeClr val="lt2"/>
              </a:buClr>
              <a:buSzPts val="4800"/>
              <a:buNone/>
              <a:defRPr sz="4800">
                <a:solidFill>
                  <a:schemeClr val="lt2"/>
                </a:solidFill>
              </a:defRPr>
            </a:lvl7pPr>
            <a:lvl8pPr lvl="7" rtl="0" algn="ctr">
              <a:lnSpc>
                <a:spcPct val="100000"/>
              </a:lnSpc>
              <a:spcBef>
                <a:spcPts val="0"/>
              </a:spcBef>
              <a:spcAft>
                <a:spcPts val="0"/>
              </a:spcAft>
              <a:buClr>
                <a:schemeClr val="lt2"/>
              </a:buClr>
              <a:buSzPts val="4800"/>
              <a:buNone/>
              <a:defRPr sz="4800">
                <a:solidFill>
                  <a:schemeClr val="lt2"/>
                </a:solidFill>
              </a:defRPr>
            </a:lvl8pPr>
            <a:lvl9pPr lvl="8" rtl="0" algn="ctr">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65" name="Google Shape;65;p13"/>
          <p:cNvSpPr txBox="1"/>
          <p:nvPr>
            <p:ph idx="7" type="subTitle"/>
          </p:nvPr>
        </p:nvSpPr>
        <p:spPr>
          <a:xfrm>
            <a:off x="6217849" y="2995276"/>
            <a:ext cx="2205600" cy="37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1600"/>
              </a:spcBef>
              <a:spcAft>
                <a:spcPts val="0"/>
              </a:spcAft>
              <a:buNone/>
              <a:defRPr>
                <a:latin typeface="Poppins Black"/>
                <a:ea typeface="Poppins Black"/>
                <a:cs typeface="Poppins Black"/>
                <a:sym typeface="Poppins Black"/>
              </a:defRPr>
            </a:lvl2pPr>
            <a:lvl3pPr lvl="2" rtl="0">
              <a:lnSpc>
                <a:spcPct val="100000"/>
              </a:lnSpc>
              <a:spcBef>
                <a:spcPts val="1600"/>
              </a:spcBef>
              <a:spcAft>
                <a:spcPts val="0"/>
              </a:spcAft>
              <a:buNone/>
              <a:defRPr>
                <a:latin typeface="Poppins Black"/>
                <a:ea typeface="Poppins Black"/>
                <a:cs typeface="Poppins Black"/>
                <a:sym typeface="Poppins Black"/>
              </a:defRPr>
            </a:lvl3pPr>
            <a:lvl4pPr lvl="3" rtl="0">
              <a:lnSpc>
                <a:spcPct val="100000"/>
              </a:lnSpc>
              <a:spcBef>
                <a:spcPts val="1600"/>
              </a:spcBef>
              <a:spcAft>
                <a:spcPts val="0"/>
              </a:spcAft>
              <a:buNone/>
              <a:defRPr>
                <a:latin typeface="Poppins Black"/>
                <a:ea typeface="Poppins Black"/>
                <a:cs typeface="Poppins Black"/>
                <a:sym typeface="Poppins Black"/>
              </a:defRPr>
            </a:lvl4pPr>
            <a:lvl5pPr lvl="4" rtl="0">
              <a:lnSpc>
                <a:spcPct val="100000"/>
              </a:lnSpc>
              <a:spcBef>
                <a:spcPts val="1600"/>
              </a:spcBef>
              <a:spcAft>
                <a:spcPts val="0"/>
              </a:spcAft>
              <a:buNone/>
              <a:defRPr>
                <a:latin typeface="Poppins Black"/>
                <a:ea typeface="Poppins Black"/>
                <a:cs typeface="Poppins Black"/>
                <a:sym typeface="Poppins Black"/>
              </a:defRPr>
            </a:lvl5pPr>
            <a:lvl6pPr lvl="5" rtl="0">
              <a:lnSpc>
                <a:spcPct val="100000"/>
              </a:lnSpc>
              <a:spcBef>
                <a:spcPts val="1600"/>
              </a:spcBef>
              <a:spcAft>
                <a:spcPts val="0"/>
              </a:spcAft>
              <a:buNone/>
              <a:defRPr>
                <a:latin typeface="Poppins Black"/>
                <a:ea typeface="Poppins Black"/>
                <a:cs typeface="Poppins Black"/>
                <a:sym typeface="Poppins Black"/>
              </a:defRPr>
            </a:lvl6pPr>
            <a:lvl7pPr lvl="6" rtl="0">
              <a:lnSpc>
                <a:spcPct val="100000"/>
              </a:lnSpc>
              <a:spcBef>
                <a:spcPts val="1600"/>
              </a:spcBef>
              <a:spcAft>
                <a:spcPts val="0"/>
              </a:spcAft>
              <a:buNone/>
              <a:defRPr>
                <a:latin typeface="Poppins Black"/>
                <a:ea typeface="Poppins Black"/>
                <a:cs typeface="Poppins Black"/>
                <a:sym typeface="Poppins Black"/>
              </a:defRPr>
            </a:lvl7pPr>
            <a:lvl8pPr lvl="7" rtl="0">
              <a:lnSpc>
                <a:spcPct val="100000"/>
              </a:lnSpc>
              <a:spcBef>
                <a:spcPts val="1600"/>
              </a:spcBef>
              <a:spcAft>
                <a:spcPts val="0"/>
              </a:spcAft>
              <a:buNone/>
              <a:defRPr>
                <a:latin typeface="Poppins Black"/>
                <a:ea typeface="Poppins Black"/>
                <a:cs typeface="Poppins Black"/>
                <a:sym typeface="Poppins Black"/>
              </a:defRPr>
            </a:lvl8pPr>
            <a:lvl9pPr lvl="8" rtl="0">
              <a:lnSpc>
                <a:spcPct val="100000"/>
              </a:lnSpc>
              <a:spcBef>
                <a:spcPts val="1600"/>
              </a:spcBef>
              <a:spcAft>
                <a:spcPts val="1600"/>
              </a:spcAft>
              <a:buNone/>
              <a:defRPr>
                <a:latin typeface="Poppins Black"/>
                <a:ea typeface="Poppins Black"/>
                <a:cs typeface="Poppins Black"/>
                <a:sym typeface="Poppins Black"/>
              </a:defRPr>
            </a:lvl9pPr>
          </a:lstStyle>
          <a:p/>
        </p:txBody>
      </p:sp>
      <p:sp>
        <p:nvSpPr>
          <p:cNvPr id="66" name="Google Shape;66;p13"/>
          <p:cNvSpPr txBox="1"/>
          <p:nvPr>
            <p:ph idx="8" type="subTitle"/>
          </p:nvPr>
        </p:nvSpPr>
        <p:spPr>
          <a:xfrm>
            <a:off x="6217850" y="3346802"/>
            <a:ext cx="2205600" cy="85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67" name="Google Shape;67;p13"/>
          <p:cNvSpPr/>
          <p:nvPr/>
        </p:nvSpPr>
        <p:spPr>
          <a:xfrm>
            <a:off x="720000" y="727800"/>
            <a:ext cx="5778000" cy="272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3"/>
          <p:cNvSpPr txBox="1"/>
          <p:nvPr>
            <p:ph idx="9" type="title"/>
          </p:nvPr>
        </p:nvSpPr>
        <p:spPr>
          <a:xfrm>
            <a:off x="720000" y="387600"/>
            <a:ext cx="7704000" cy="6126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lgn="l">
              <a:spcBef>
                <a:spcPts val="0"/>
              </a:spcBef>
              <a:spcAft>
                <a:spcPts val="0"/>
              </a:spcAft>
              <a:buSzPts val="3200"/>
              <a:buFont typeface="Palanquin Dark"/>
              <a:buNone/>
              <a:defRPr>
                <a:latin typeface="Palanquin Dark"/>
                <a:ea typeface="Palanquin Dark"/>
                <a:cs typeface="Palanquin Dark"/>
                <a:sym typeface="Palanquin Dark"/>
              </a:defRPr>
            </a:lvl2pPr>
            <a:lvl3pPr lvl="2" rtl="0" algn="l">
              <a:spcBef>
                <a:spcPts val="0"/>
              </a:spcBef>
              <a:spcAft>
                <a:spcPts val="0"/>
              </a:spcAft>
              <a:buSzPts val="3200"/>
              <a:buFont typeface="Palanquin Dark"/>
              <a:buNone/>
              <a:defRPr>
                <a:latin typeface="Palanquin Dark"/>
                <a:ea typeface="Palanquin Dark"/>
                <a:cs typeface="Palanquin Dark"/>
                <a:sym typeface="Palanquin Dark"/>
              </a:defRPr>
            </a:lvl3pPr>
            <a:lvl4pPr lvl="3" rtl="0" algn="l">
              <a:spcBef>
                <a:spcPts val="0"/>
              </a:spcBef>
              <a:spcAft>
                <a:spcPts val="0"/>
              </a:spcAft>
              <a:buSzPts val="3200"/>
              <a:buFont typeface="Palanquin Dark"/>
              <a:buNone/>
              <a:defRPr>
                <a:latin typeface="Palanquin Dark"/>
                <a:ea typeface="Palanquin Dark"/>
                <a:cs typeface="Palanquin Dark"/>
                <a:sym typeface="Palanquin Dark"/>
              </a:defRPr>
            </a:lvl4pPr>
            <a:lvl5pPr lvl="4" rtl="0" algn="l">
              <a:spcBef>
                <a:spcPts val="0"/>
              </a:spcBef>
              <a:spcAft>
                <a:spcPts val="0"/>
              </a:spcAft>
              <a:buSzPts val="3200"/>
              <a:buFont typeface="Palanquin Dark"/>
              <a:buNone/>
              <a:defRPr>
                <a:latin typeface="Palanquin Dark"/>
                <a:ea typeface="Palanquin Dark"/>
                <a:cs typeface="Palanquin Dark"/>
                <a:sym typeface="Palanquin Dark"/>
              </a:defRPr>
            </a:lvl5pPr>
            <a:lvl6pPr lvl="5" rtl="0" algn="l">
              <a:spcBef>
                <a:spcPts val="0"/>
              </a:spcBef>
              <a:spcAft>
                <a:spcPts val="0"/>
              </a:spcAft>
              <a:buSzPts val="3200"/>
              <a:buFont typeface="Palanquin Dark"/>
              <a:buNone/>
              <a:defRPr>
                <a:latin typeface="Palanquin Dark"/>
                <a:ea typeface="Palanquin Dark"/>
                <a:cs typeface="Palanquin Dark"/>
                <a:sym typeface="Palanquin Dark"/>
              </a:defRPr>
            </a:lvl6pPr>
            <a:lvl7pPr lvl="6" rtl="0" algn="l">
              <a:spcBef>
                <a:spcPts val="0"/>
              </a:spcBef>
              <a:spcAft>
                <a:spcPts val="0"/>
              </a:spcAft>
              <a:buSzPts val="3200"/>
              <a:buFont typeface="Palanquin Dark"/>
              <a:buNone/>
              <a:defRPr>
                <a:latin typeface="Palanquin Dark"/>
                <a:ea typeface="Palanquin Dark"/>
                <a:cs typeface="Palanquin Dark"/>
                <a:sym typeface="Palanquin Dark"/>
              </a:defRPr>
            </a:lvl7pPr>
            <a:lvl8pPr lvl="7" rtl="0" algn="l">
              <a:spcBef>
                <a:spcPts val="0"/>
              </a:spcBef>
              <a:spcAft>
                <a:spcPts val="0"/>
              </a:spcAft>
              <a:buSzPts val="3200"/>
              <a:buFont typeface="Palanquin Dark"/>
              <a:buNone/>
              <a:defRPr>
                <a:latin typeface="Palanquin Dark"/>
                <a:ea typeface="Palanquin Dark"/>
                <a:cs typeface="Palanquin Dark"/>
                <a:sym typeface="Palanquin Dark"/>
              </a:defRPr>
            </a:lvl8pPr>
            <a:lvl9pPr lvl="8" rtl="0" algn="l">
              <a:spcBef>
                <a:spcPts val="0"/>
              </a:spcBef>
              <a:spcAft>
                <a:spcPts val="0"/>
              </a:spcAft>
              <a:buSzPts val="3200"/>
              <a:buFont typeface="Palanquin Dark"/>
              <a:buNone/>
              <a:defRPr>
                <a:latin typeface="Palanquin Dark"/>
                <a:ea typeface="Palanquin Dark"/>
                <a:cs typeface="Palanquin Dark"/>
                <a:sym typeface="Palanquin Dark"/>
              </a:defRPr>
            </a:lvl9pPr>
          </a:lstStyle>
          <a:p/>
        </p:txBody>
      </p:sp>
      <p:sp>
        <p:nvSpPr>
          <p:cNvPr id="69" name="Google Shape;69;p13"/>
          <p:cNvSpPr/>
          <p:nvPr/>
        </p:nvSpPr>
        <p:spPr>
          <a:xfrm rot="-7205113">
            <a:off x="7466444" y="-1156119"/>
            <a:ext cx="4039941" cy="2967686"/>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70" name="Shape 70"/>
        <p:cNvGrpSpPr/>
        <p:nvPr/>
      </p:nvGrpSpPr>
      <p:grpSpPr>
        <a:xfrm>
          <a:off x="0" y="0"/>
          <a:ext cx="0" cy="0"/>
          <a:chOff x="0" y="0"/>
          <a:chExt cx="0" cy="0"/>
        </a:xfrm>
      </p:grpSpPr>
      <p:sp>
        <p:nvSpPr>
          <p:cNvPr id="71" name="Google Shape;71;p14"/>
          <p:cNvSpPr txBox="1"/>
          <p:nvPr>
            <p:ph idx="1" type="subTitle"/>
          </p:nvPr>
        </p:nvSpPr>
        <p:spPr>
          <a:xfrm>
            <a:off x="1759875" y="1833925"/>
            <a:ext cx="2437200" cy="37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1600"/>
              </a:spcBef>
              <a:spcAft>
                <a:spcPts val="0"/>
              </a:spcAft>
              <a:buNone/>
              <a:defRPr>
                <a:latin typeface="Poppins Black"/>
                <a:ea typeface="Poppins Black"/>
                <a:cs typeface="Poppins Black"/>
                <a:sym typeface="Poppins Black"/>
              </a:defRPr>
            </a:lvl2pPr>
            <a:lvl3pPr lvl="2" rtl="0">
              <a:lnSpc>
                <a:spcPct val="100000"/>
              </a:lnSpc>
              <a:spcBef>
                <a:spcPts val="1600"/>
              </a:spcBef>
              <a:spcAft>
                <a:spcPts val="0"/>
              </a:spcAft>
              <a:buNone/>
              <a:defRPr>
                <a:latin typeface="Poppins Black"/>
                <a:ea typeface="Poppins Black"/>
                <a:cs typeface="Poppins Black"/>
                <a:sym typeface="Poppins Black"/>
              </a:defRPr>
            </a:lvl3pPr>
            <a:lvl4pPr lvl="3" rtl="0">
              <a:lnSpc>
                <a:spcPct val="100000"/>
              </a:lnSpc>
              <a:spcBef>
                <a:spcPts val="1600"/>
              </a:spcBef>
              <a:spcAft>
                <a:spcPts val="0"/>
              </a:spcAft>
              <a:buNone/>
              <a:defRPr>
                <a:latin typeface="Poppins Black"/>
                <a:ea typeface="Poppins Black"/>
                <a:cs typeface="Poppins Black"/>
                <a:sym typeface="Poppins Black"/>
              </a:defRPr>
            </a:lvl4pPr>
            <a:lvl5pPr lvl="4" rtl="0">
              <a:lnSpc>
                <a:spcPct val="100000"/>
              </a:lnSpc>
              <a:spcBef>
                <a:spcPts val="1600"/>
              </a:spcBef>
              <a:spcAft>
                <a:spcPts val="0"/>
              </a:spcAft>
              <a:buNone/>
              <a:defRPr>
                <a:latin typeface="Poppins Black"/>
                <a:ea typeface="Poppins Black"/>
                <a:cs typeface="Poppins Black"/>
                <a:sym typeface="Poppins Black"/>
              </a:defRPr>
            </a:lvl5pPr>
            <a:lvl6pPr lvl="5" rtl="0">
              <a:lnSpc>
                <a:spcPct val="100000"/>
              </a:lnSpc>
              <a:spcBef>
                <a:spcPts val="1600"/>
              </a:spcBef>
              <a:spcAft>
                <a:spcPts val="0"/>
              </a:spcAft>
              <a:buNone/>
              <a:defRPr>
                <a:latin typeface="Poppins Black"/>
                <a:ea typeface="Poppins Black"/>
                <a:cs typeface="Poppins Black"/>
                <a:sym typeface="Poppins Black"/>
              </a:defRPr>
            </a:lvl6pPr>
            <a:lvl7pPr lvl="6" rtl="0">
              <a:lnSpc>
                <a:spcPct val="100000"/>
              </a:lnSpc>
              <a:spcBef>
                <a:spcPts val="1600"/>
              </a:spcBef>
              <a:spcAft>
                <a:spcPts val="0"/>
              </a:spcAft>
              <a:buNone/>
              <a:defRPr>
                <a:latin typeface="Poppins Black"/>
                <a:ea typeface="Poppins Black"/>
                <a:cs typeface="Poppins Black"/>
                <a:sym typeface="Poppins Black"/>
              </a:defRPr>
            </a:lvl7pPr>
            <a:lvl8pPr lvl="7" rtl="0">
              <a:lnSpc>
                <a:spcPct val="100000"/>
              </a:lnSpc>
              <a:spcBef>
                <a:spcPts val="1600"/>
              </a:spcBef>
              <a:spcAft>
                <a:spcPts val="0"/>
              </a:spcAft>
              <a:buNone/>
              <a:defRPr>
                <a:latin typeface="Poppins Black"/>
                <a:ea typeface="Poppins Black"/>
                <a:cs typeface="Poppins Black"/>
                <a:sym typeface="Poppins Black"/>
              </a:defRPr>
            </a:lvl8pPr>
            <a:lvl9pPr lvl="8" rtl="0">
              <a:lnSpc>
                <a:spcPct val="100000"/>
              </a:lnSpc>
              <a:spcBef>
                <a:spcPts val="1600"/>
              </a:spcBef>
              <a:spcAft>
                <a:spcPts val="1600"/>
              </a:spcAft>
              <a:buNone/>
              <a:defRPr>
                <a:latin typeface="Poppins Black"/>
                <a:ea typeface="Poppins Black"/>
                <a:cs typeface="Poppins Black"/>
                <a:sym typeface="Poppins Black"/>
              </a:defRPr>
            </a:lvl9pPr>
          </a:lstStyle>
          <a:p/>
        </p:txBody>
      </p:sp>
      <p:sp>
        <p:nvSpPr>
          <p:cNvPr id="72" name="Google Shape;72;p14"/>
          <p:cNvSpPr txBox="1"/>
          <p:nvPr>
            <p:ph idx="2" type="subTitle"/>
          </p:nvPr>
        </p:nvSpPr>
        <p:spPr>
          <a:xfrm>
            <a:off x="1759875" y="2185449"/>
            <a:ext cx="2437200" cy="61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73" name="Google Shape;73;p14"/>
          <p:cNvSpPr txBox="1"/>
          <p:nvPr>
            <p:ph idx="3" type="subTitle"/>
          </p:nvPr>
        </p:nvSpPr>
        <p:spPr>
          <a:xfrm>
            <a:off x="1759875" y="3213476"/>
            <a:ext cx="2437200" cy="37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p:txBody>
      </p:sp>
      <p:sp>
        <p:nvSpPr>
          <p:cNvPr id="74" name="Google Shape;74;p14"/>
          <p:cNvSpPr txBox="1"/>
          <p:nvPr>
            <p:ph idx="4" type="subTitle"/>
          </p:nvPr>
        </p:nvSpPr>
        <p:spPr>
          <a:xfrm>
            <a:off x="1759875" y="3565000"/>
            <a:ext cx="2437200" cy="61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75" name="Google Shape;75;p14"/>
          <p:cNvSpPr/>
          <p:nvPr/>
        </p:nvSpPr>
        <p:spPr>
          <a:xfrm>
            <a:off x="720000" y="727800"/>
            <a:ext cx="5778000" cy="272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txBox="1"/>
          <p:nvPr>
            <p:ph type="title"/>
          </p:nvPr>
        </p:nvSpPr>
        <p:spPr>
          <a:xfrm>
            <a:off x="720000" y="387600"/>
            <a:ext cx="7704000" cy="6126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lgn="l">
              <a:spcBef>
                <a:spcPts val="0"/>
              </a:spcBef>
              <a:spcAft>
                <a:spcPts val="0"/>
              </a:spcAft>
              <a:buSzPts val="3200"/>
              <a:buFont typeface="Palanquin Dark"/>
              <a:buNone/>
              <a:defRPr>
                <a:latin typeface="Palanquin Dark"/>
                <a:ea typeface="Palanquin Dark"/>
                <a:cs typeface="Palanquin Dark"/>
                <a:sym typeface="Palanquin Dark"/>
              </a:defRPr>
            </a:lvl2pPr>
            <a:lvl3pPr lvl="2" rtl="0" algn="l">
              <a:spcBef>
                <a:spcPts val="0"/>
              </a:spcBef>
              <a:spcAft>
                <a:spcPts val="0"/>
              </a:spcAft>
              <a:buSzPts val="3200"/>
              <a:buFont typeface="Palanquin Dark"/>
              <a:buNone/>
              <a:defRPr>
                <a:latin typeface="Palanquin Dark"/>
                <a:ea typeface="Palanquin Dark"/>
                <a:cs typeface="Palanquin Dark"/>
                <a:sym typeface="Palanquin Dark"/>
              </a:defRPr>
            </a:lvl3pPr>
            <a:lvl4pPr lvl="3" rtl="0" algn="l">
              <a:spcBef>
                <a:spcPts val="0"/>
              </a:spcBef>
              <a:spcAft>
                <a:spcPts val="0"/>
              </a:spcAft>
              <a:buSzPts val="3200"/>
              <a:buFont typeface="Palanquin Dark"/>
              <a:buNone/>
              <a:defRPr>
                <a:latin typeface="Palanquin Dark"/>
                <a:ea typeface="Palanquin Dark"/>
                <a:cs typeface="Palanquin Dark"/>
                <a:sym typeface="Palanquin Dark"/>
              </a:defRPr>
            </a:lvl4pPr>
            <a:lvl5pPr lvl="4" rtl="0" algn="l">
              <a:spcBef>
                <a:spcPts val="0"/>
              </a:spcBef>
              <a:spcAft>
                <a:spcPts val="0"/>
              </a:spcAft>
              <a:buSzPts val="3200"/>
              <a:buFont typeface="Palanquin Dark"/>
              <a:buNone/>
              <a:defRPr>
                <a:latin typeface="Palanquin Dark"/>
                <a:ea typeface="Palanquin Dark"/>
                <a:cs typeface="Palanquin Dark"/>
                <a:sym typeface="Palanquin Dark"/>
              </a:defRPr>
            </a:lvl5pPr>
            <a:lvl6pPr lvl="5" rtl="0" algn="l">
              <a:spcBef>
                <a:spcPts val="0"/>
              </a:spcBef>
              <a:spcAft>
                <a:spcPts val="0"/>
              </a:spcAft>
              <a:buSzPts val="3200"/>
              <a:buFont typeface="Palanquin Dark"/>
              <a:buNone/>
              <a:defRPr>
                <a:latin typeface="Palanquin Dark"/>
                <a:ea typeface="Palanquin Dark"/>
                <a:cs typeface="Palanquin Dark"/>
                <a:sym typeface="Palanquin Dark"/>
              </a:defRPr>
            </a:lvl6pPr>
            <a:lvl7pPr lvl="6" rtl="0" algn="l">
              <a:spcBef>
                <a:spcPts val="0"/>
              </a:spcBef>
              <a:spcAft>
                <a:spcPts val="0"/>
              </a:spcAft>
              <a:buSzPts val="3200"/>
              <a:buFont typeface="Palanquin Dark"/>
              <a:buNone/>
              <a:defRPr>
                <a:latin typeface="Palanquin Dark"/>
                <a:ea typeface="Palanquin Dark"/>
                <a:cs typeface="Palanquin Dark"/>
                <a:sym typeface="Palanquin Dark"/>
              </a:defRPr>
            </a:lvl7pPr>
            <a:lvl8pPr lvl="7" rtl="0" algn="l">
              <a:spcBef>
                <a:spcPts val="0"/>
              </a:spcBef>
              <a:spcAft>
                <a:spcPts val="0"/>
              </a:spcAft>
              <a:buSzPts val="3200"/>
              <a:buFont typeface="Palanquin Dark"/>
              <a:buNone/>
              <a:defRPr>
                <a:latin typeface="Palanquin Dark"/>
                <a:ea typeface="Palanquin Dark"/>
                <a:cs typeface="Palanquin Dark"/>
                <a:sym typeface="Palanquin Dark"/>
              </a:defRPr>
            </a:lvl8pPr>
            <a:lvl9pPr lvl="8" rtl="0" algn="l">
              <a:spcBef>
                <a:spcPts val="0"/>
              </a:spcBef>
              <a:spcAft>
                <a:spcPts val="0"/>
              </a:spcAft>
              <a:buSzPts val="3200"/>
              <a:buFont typeface="Palanquin Dark"/>
              <a:buNone/>
              <a:defRPr>
                <a:latin typeface="Palanquin Dark"/>
                <a:ea typeface="Palanquin Dark"/>
                <a:cs typeface="Palanquin Dark"/>
                <a:sym typeface="Palanquin Dark"/>
              </a:defRPr>
            </a:lvl9pPr>
          </a:lstStyle>
          <a:p/>
        </p:txBody>
      </p:sp>
      <p:sp>
        <p:nvSpPr>
          <p:cNvPr id="77" name="Google Shape;77;p14"/>
          <p:cNvSpPr/>
          <p:nvPr/>
        </p:nvSpPr>
        <p:spPr>
          <a:xfrm rot="-1511913">
            <a:off x="6565550" y="3932284"/>
            <a:ext cx="4039901" cy="2967657"/>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4"/>
          <p:cNvSpPr txBox="1"/>
          <p:nvPr>
            <p:ph idx="5" type="subTitle"/>
          </p:nvPr>
        </p:nvSpPr>
        <p:spPr>
          <a:xfrm>
            <a:off x="5742675" y="1833925"/>
            <a:ext cx="2437200" cy="37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p:txBody>
      </p:sp>
      <p:sp>
        <p:nvSpPr>
          <p:cNvPr id="79" name="Google Shape;79;p14"/>
          <p:cNvSpPr txBox="1"/>
          <p:nvPr>
            <p:ph idx="6" type="subTitle"/>
          </p:nvPr>
        </p:nvSpPr>
        <p:spPr>
          <a:xfrm>
            <a:off x="5742675" y="2185449"/>
            <a:ext cx="2437200" cy="61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80" name="Google Shape;80;p14"/>
          <p:cNvSpPr txBox="1"/>
          <p:nvPr>
            <p:ph idx="7" type="subTitle"/>
          </p:nvPr>
        </p:nvSpPr>
        <p:spPr>
          <a:xfrm>
            <a:off x="5742675" y="3213476"/>
            <a:ext cx="2437200" cy="37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p:txBody>
      </p:sp>
      <p:sp>
        <p:nvSpPr>
          <p:cNvPr id="81" name="Google Shape;81;p14"/>
          <p:cNvSpPr txBox="1"/>
          <p:nvPr>
            <p:ph idx="8" type="subTitle"/>
          </p:nvPr>
        </p:nvSpPr>
        <p:spPr>
          <a:xfrm>
            <a:off x="5742675" y="3565000"/>
            <a:ext cx="2437200" cy="61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
    <p:spTree>
      <p:nvGrpSpPr>
        <p:cNvPr id="82" name="Shape 82"/>
        <p:cNvGrpSpPr/>
        <p:nvPr/>
      </p:nvGrpSpPr>
      <p:grpSpPr>
        <a:xfrm>
          <a:off x="0" y="0"/>
          <a:ext cx="0" cy="0"/>
          <a:chOff x="0" y="0"/>
          <a:chExt cx="0" cy="0"/>
        </a:xfrm>
      </p:grpSpPr>
      <p:sp>
        <p:nvSpPr>
          <p:cNvPr id="83" name="Google Shape;83;p15"/>
          <p:cNvSpPr txBox="1"/>
          <p:nvPr>
            <p:ph idx="1" type="body"/>
          </p:nvPr>
        </p:nvSpPr>
        <p:spPr>
          <a:xfrm>
            <a:off x="720000" y="1509750"/>
            <a:ext cx="3852000" cy="3019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4" name="Google Shape;84;p15"/>
          <p:cNvSpPr/>
          <p:nvPr/>
        </p:nvSpPr>
        <p:spPr>
          <a:xfrm>
            <a:off x="720000" y="727800"/>
            <a:ext cx="5778000" cy="272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5"/>
          <p:cNvSpPr txBox="1"/>
          <p:nvPr>
            <p:ph type="title"/>
          </p:nvPr>
        </p:nvSpPr>
        <p:spPr>
          <a:xfrm>
            <a:off x="720000" y="387600"/>
            <a:ext cx="7704000" cy="6126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lgn="l">
              <a:spcBef>
                <a:spcPts val="0"/>
              </a:spcBef>
              <a:spcAft>
                <a:spcPts val="0"/>
              </a:spcAft>
              <a:buSzPts val="3200"/>
              <a:buFont typeface="Palanquin Dark"/>
              <a:buNone/>
              <a:defRPr>
                <a:latin typeface="Palanquin Dark"/>
                <a:ea typeface="Palanquin Dark"/>
                <a:cs typeface="Palanquin Dark"/>
                <a:sym typeface="Palanquin Dark"/>
              </a:defRPr>
            </a:lvl2pPr>
            <a:lvl3pPr lvl="2" rtl="0" algn="l">
              <a:spcBef>
                <a:spcPts val="0"/>
              </a:spcBef>
              <a:spcAft>
                <a:spcPts val="0"/>
              </a:spcAft>
              <a:buSzPts val="3200"/>
              <a:buFont typeface="Palanquin Dark"/>
              <a:buNone/>
              <a:defRPr>
                <a:latin typeface="Palanquin Dark"/>
                <a:ea typeface="Palanquin Dark"/>
                <a:cs typeface="Palanquin Dark"/>
                <a:sym typeface="Palanquin Dark"/>
              </a:defRPr>
            </a:lvl3pPr>
            <a:lvl4pPr lvl="3" rtl="0" algn="l">
              <a:spcBef>
                <a:spcPts val="0"/>
              </a:spcBef>
              <a:spcAft>
                <a:spcPts val="0"/>
              </a:spcAft>
              <a:buSzPts val="3200"/>
              <a:buFont typeface="Palanquin Dark"/>
              <a:buNone/>
              <a:defRPr>
                <a:latin typeface="Palanquin Dark"/>
                <a:ea typeface="Palanquin Dark"/>
                <a:cs typeface="Palanquin Dark"/>
                <a:sym typeface="Palanquin Dark"/>
              </a:defRPr>
            </a:lvl4pPr>
            <a:lvl5pPr lvl="4" rtl="0" algn="l">
              <a:spcBef>
                <a:spcPts val="0"/>
              </a:spcBef>
              <a:spcAft>
                <a:spcPts val="0"/>
              </a:spcAft>
              <a:buSzPts val="3200"/>
              <a:buFont typeface="Palanquin Dark"/>
              <a:buNone/>
              <a:defRPr>
                <a:latin typeface="Palanquin Dark"/>
                <a:ea typeface="Palanquin Dark"/>
                <a:cs typeface="Palanquin Dark"/>
                <a:sym typeface="Palanquin Dark"/>
              </a:defRPr>
            </a:lvl5pPr>
            <a:lvl6pPr lvl="5" rtl="0" algn="l">
              <a:spcBef>
                <a:spcPts val="0"/>
              </a:spcBef>
              <a:spcAft>
                <a:spcPts val="0"/>
              </a:spcAft>
              <a:buSzPts val="3200"/>
              <a:buFont typeface="Palanquin Dark"/>
              <a:buNone/>
              <a:defRPr>
                <a:latin typeface="Palanquin Dark"/>
                <a:ea typeface="Palanquin Dark"/>
                <a:cs typeface="Palanquin Dark"/>
                <a:sym typeface="Palanquin Dark"/>
              </a:defRPr>
            </a:lvl6pPr>
            <a:lvl7pPr lvl="6" rtl="0" algn="l">
              <a:spcBef>
                <a:spcPts val="0"/>
              </a:spcBef>
              <a:spcAft>
                <a:spcPts val="0"/>
              </a:spcAft>
              <a:buSzPts val="3200"/>
              <a:buFont typeface="Palanquin Dark"/>
              <a:buNone/>
              <a:defRPr>
                <a:latin typeface="Palanquin Dark"/>
                <a:ea typeface="Palanquin Dark"/>
                <a:cs typeface="Palanquin Dark"/>
                <a:sym typeface="Palanquin Dark"/>
              </a:defRPr>
            </a:lvl7pPr>
            <a:lvl8pPr lvl="7" rtl="0" algn="l">
              <a:spcBef>
                <a:spcPts val="0"/>
              </a:spcBef>
              <a:spcAft>
                <a:spcPts val="0"/>
              </a:spcAft>
              <a:buSzPts val="3200"/>
              <a:buFont typeface="Palanquin Dark"/>
              <a:buNone/>
              <a:defRPr>
                <a:latin typeface="Palanquin Dark"/>
                <a:ea typeface="Palanquin Dark"/>
                <a:cs typeface="Palanquin Dark"/>
                <a:sym typeface="Palanquin Dark"/>
              </a:defRPr>
            </a:lvl8pPr>
            <a:lvl9pPr lvl="8" rtl="0" algn="l">
              <a:spcBef>
                <a:spcPts val="0"/>
              </a:spcBef>
              <a:spcAft>
                <a:spcPts val="0"/>
              </a:spcAft>
              <a:buSzPts val="3200"/>
              <a:buFont typeface="Palanquin Dark"/>
              <a:buNone/>
              <a:defRPr>
                <a:latin typeface="Palanquin Dark"/>
                <a:ea typeface="Palanquin Dark"/>
                <a:cs typeface="Palanquin Dark"/>
                <a:sym typeface="Palanquin Dark"/>
              </a:defRPr>
            </a:lvl9pPr>
          </a:lstStyle>
          <a:p/>
        </p:txBody>
      </p:sp>
      <p:sp>
        <p:nvSpPr>
          <p:cNvPr id="86" name="Google Shape;86;p15"/>
          <p:cNvSpPr/>
          <p:nvPr/>
        </p:nvSpPr>
        <p:spPr>
          <a:xfrm flipH="1" rot="-8581717">
            <a:off x="6085519" y="-1496329"/>
            <a:ext cx="4402909" cy="3234318"/>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5"/>
          <p:cNvSpPr txBox="1"/>
          <p:nvPr>
            <p:ph idx="2" type="body"/>
          </p:nvPr>
        </p:nvSpPr>
        <p:spPr>
          <a:xfrm>
            <a:off x="4572000" y="1509750"/>
            <a:ext cx="3852000" cy="3019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3">
    <p:spTree>
      <p:nvGrpSpPr>
        <p:cNvPr id="88" name="Shape 88"/>
        <p:cNvGrpSpPr/>
        <p:nvPr/>
      </p:nvGrpSpPr>
      <p:grpSpPr>
        <a:xfrm>
          <a:off x="0" y="0"/>
          <a:ext cx="0" cy="0"/>
          <a:chOff x="0" y="0"/>
          <a:chExt cx="0" cy="0"/>
        </a:xfrm>
      </p:grpSpPr>
      <p:sp>
        <p:nvSpPr>
          <p:cNvPr id="89" name="Google Shape;89;p16"/>
          <p:cNvSpPr/>
          <p:nvPr/>
        </p:nvSpPr>
        <p:spPr>
          <a:xfrm>
            <a:off x="720000" y="727800"/>
            <a:ext cx="5778000" cy="272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6"/>
          <p:cNvSpPr txBox="1"/>
          <p:nvPr>
            <p:ph type="title"/>
          </p:nvPr>
        </p:nvSpPr>
        <p:spPr>
          <a:xfrm>
            <a:off x="720000" y="387600"/>
            <a:ext cx="7704000" cy="6126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lgn="l">
              <a:spcBef>
                <a:spcPts val="0"/>
              </a:spcBef>
              <a:spcAft>
                <a:spcPts val="0"/>
              </a:spcAft>
              <a:buSzPts val="3200"/>
              <a:buFont typeface="Palanquin Dark"/>
              <a:buNone/>
              <a:defRPr>
                <a:latin typeface="Palanquin Dark"/>
                <a:ea typeface="Palanquin Dark"/>
                <a:cs typeface="Palanquin Dark"/>
                <a:sym typeface="Palanquin Dark"/>
              </a:defRPr>
            </a:lvl2pPr>
            <a:lvl3pPr lvl="2" rtl="0" algn="l">
              <a:spcBef>
                <a:spcPts val="0"/>
              </a:spcBef>
              <a:spcAft>
                <a:spcPts val="0"/>
              </a:spcAft>
              <a:buSzPts val="3200"/>
              <a:buFont typeface="Palanquin Dark"/>
              <a:buNone/>
              <a:defRPr>
                <a:latin typeface="Palanquin Dark"/>
                <a:ea typeface="Palanquin Dark"/>
                <a:cs typeface="Palanquin Dark"/>
                <a:sym typeface="Palanquin Dark"/>
              </a:defRPr>
            </a:lvl3pPr>
            <a:lvl4pPr lvl="3" rtl="0" algn="l">
              <a:spcBef>
                <a:spcPts val="0"/>
              </a:spcBef>
              <a:spcAft>
                <a:spcPts val="0"/>
              </a:spcAft>
              <a:buSzPts val="3200"/>
              <a:buFont typeface="Palanquin Dark"/>
              <a:buNone/>
              <a:defRPr>
                <a:latin typeface="Palanquin Dark"/>
                <a:ea typeface="Palanquin Dark"/>
                <a:cs typeface="Palanquin Dark"/>
                <a:sym typeface="Palanquin Dark"/>
              </a:defRPr>
            </a:lvl4pPr>
            <a:lvl5pPr lvl="4" rtl="0" algn="l">
              <a:spcBef>
                <a:spcPts val="0"/>
              </a:spcBef>
              <a:spcAft>
                <a:spcPts val="0"/>
              </a:spcAft>
              <a:buSzPts val="3200"/>
              <a:buFont typeface="Palanquin Dark"/>
              <a:buNone/>
              <a:defRPr>
                <a:latin typeface="Palanquin Dark"/>
                <a:ea typeface="Palanquin Dark"/>
                <a:cs typeface="Palanquin Dark"/>
                <a:sym typeface="Palanquin Dark"/>
              </a:defRPr>
            </a:lvl5pPr>
            <a:lvl6pPr lvl="5" rtl="0" algn="l">
              <a:spcBef>
                <a:spcPts val="0"/>
              </a:spcBef>
              <a:spcAft>
                <a:spcPts val="0"/>
              </a:spcAft>
              <a:buSzPts val="3200"/>
              <a:buFont typeface="Palanquin Dark"/>
              <a:buNone/>
              <a:defRPr>
                <a:latin typeface="Palanquin Dark"/>
                <a:ea typeface="Palanquin Dark"/>
                <a:cs typeface="Palanquin Dark"/>
                <a:sym typeface="Palanquin Dark"/>
              </a:defRPr>
            </a:lvl6pPr>
            <a:lvl7pPr lvl="6" rtl="0" algn="l">
              <a:spcBef>
                <a:spcPts val="0"/>
              </a:spcBef>
              <a:spcAft>
                <a:spcPts val="0"/>
              </a:spcAft>
              <a:buSzPts val="3200"/>
              <a:buFont typeface="Palanquin Dark"/>
              <a:buNone/>
              <a:defRPr>
                <a:latin typeface="Palanquin Dark"/>
                <a:ea typeface="Palanquin Dark"/>
                <a:cs typeface="Palanquin Dark"/>
                <a:sym typeface="Palanquin Dark"/>
              </a:defRPr>
            </a:lvl7pPr>
            <a:lvl8pPr lvl="7" rtl="0" algn="l">
              <a:spcBef>
                <a:spcPts val="0"/>
              </a:spcBef>
              <a:spcAft>
                <a:spcPts val="0"/>
              </a:spcAft>
              <a:buSzPts val="3200"/>
              <a:buFont typeface="Palanquin Dark"/>
              <a:buNone/>
              <a:defRPr>
                <a:latin typeface="Palanquin Dark"/>
                <a:ea typeface="Palanquin Dark"/>
                <a:cs typeface="Palanquin Dark"/>
                <a:sym typeface="Palanquin Dark"/>
              </a:defRPr>
            </a:lvl8pPr>
            <a:lvl9pPr lvl="8" rtl="0" algn="l">
              <a:spcBef>
                <a:spcPts val="0"/>
              </a:spcBef>
              <a:spcAft>
                <a:spcPts val="0"/>
              </a:spcAft>
              <a:buSzPts val="3200"/>
              <a:buFont typeface="Palanquin Dark"/>
              <a:buNone/>
              <a:defRPr>
                <a:latin typeface="Palanquin Dark"/>
                <a:ea typeface="Palanquin Dark"/>
                <a:cs typeface="Palanquin Dark"/>
                <a:sym typeface="Palanquin Dark"/>
              </a:defRPr>
            </a:lvl9pPr>
          </a:lstStyle>
          <a:p/>
        </p:txBody>
      </p:sp>
      <p:sp>
        <p:nvSpPr>
          <p:cNvPr id="91" name="Google Shape;91;p16"/>
          <p:cNvSpPr/>
          <p:nvPr/>
        </p:nvSpPr>
        <p:spPr>
          <a:xfrm rot="5779024">
            <a:off x="6674180" y="-1814790"/>
            <a:ext cx="4039660" cy="2967480"/>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6"/>
          <p:cNvSpPr/>
          <p:nvPr/>
        </p:nvSpPr>
        <p:spPr>
          <a:xfrm rot="4073489">
            <a:off x="-2214151" y="3333524"/>
            <a:ext cx="4039961" cy="2967701"/>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
    <p:spTree>
      <p:nvGrpSpPr>
        <p:cNvPr id="93" name="Shape 93"/>
        <p:cNvGrpSpPr/>
        <p:nvPr/>
      </p:nvGrpSpPr>
      <p:grpSpPr>
        <a:xfrm>
          <a:off x="0" y="0"/>
          <a:ext cx="0" cy="0"/>
          <a:chOff x="0" y="0"/>
          <a:chExt cx="0" cy="0"/>
        </a:xfrm>
      </p:grpSpPr>
      <p:sp>
        <p:nvSpPr>
          <p:cNvPr id="94" name="Google Shape;94;p17"/>
          <p:cNvSpPr/>
          <p:nvPr/>
        </p:nvSpPr>
        <p:spPr>
          <a:xfrm>
            <a:off x="720000" y="727800"/>
            <a:ext cx="5778000" cy="272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7"/>
          <p:cNvSpPr txBox="1"/>
          <p:nvPr>
            <p:ph type="title"/>
          </p:nvPr>
        </p:nvSpPr>
        <p:spPr>
          <a:xfrm>
            <a:off x="720000" y="387600"/>
            <a:ext cx="7704000" cy="6126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lgn="l">
              <a:spcBef>
                <a:spcPts val="0"/>
              </a:spcBef>
              <a:spcAft>
                <a:spcPts val="0"/>
              </a:spcAft>
              <a:buSzPts val="3200"/>
              <a:buFont typeface="Palanquin Dark"/>
              <a:buNone/>
              <a:defRPr>
                <a:latin typeface="Palanquin Dark"/>
                <a:ea typeface="Palanquin Dark"/>
                <a:cs typeface="Palanquin Dark"/>
                <a:sym typeface="Palanquin Dark"/>
              </a:defRPr>
            </a:lvl2pPr>
            <a:lvl3pPr lvl="2" rtl="0" algn="l">
              <a:spcBef>
                <a:spcPts val="0"/>
              </a:spcBef>
              <a:spcAft>
                <a:spcPts val="0"/>
              </a:spcAft>
              <a:buSzPts val="3200"/>
              <a:buFont typeface="Palanquin Dark"/>
              <a:buNone/>
              <a:defRPr>
                <a:latin typeface="Palanquin Dark"/>
                <a:ea typeface="Palanquin Dark"/>
                <a:cs typeface="Palanquin Dark"/>
                <a:sym typeface="Palanquin Dark"/>
              </a:defRPr>
            </a:lvl3pPr>
            <a:lvl4pPr lvl="3" rtl="0" algn="l">
              <a:spcBef>
                <a:spcPts val="0"/>
              </a:spcBef>
              <a:spcAft>
                <a:spcPts val="0"/>
              </a:spcAft>
              <a:buSzPts val="3200"/>
              <a:buFont typeface="Palanquin Dark"/>
              <a:buNone/>
              <a:defRPr>
                <a:latin typeface="Palanquin Dark"/>
                <a:ea typeface="Palanquin Dark"/>
                <a:cs typeface="Palanquin Dark"/>
                <a:sym typeface="Palanquin Dark"/>
              </a:defRPr>
            </a:lvl4pPr>
            <a:lvl5pPr lvl="4" rtl="0" algn="l">
              <a:spcBef>
                <a:spcPts val="0"/>
              </a:spcBef>
              <a:spcAft>
                <a:spcPts val="0"/>
              </a:spcAft>
              <a:buSzPts val="3200"/>
              <a:buFont typeface="Palanquin Dark"/>
              <a:buNone/>
              <a:defRPr>
                <a:latin typeface="Palanquin Dark"/>
                <a:ea typeface="Palanquin Dark"/>
                <a:cs typeface="Palanquin Dark"/>
                <a:sym typeface="Palanquin Dark"/>
              </a:defRPr>
            </a:lvl5pPr>
            <a:lvl6pPr lvl="5" rtl="0" algn="l">
              <a:spcBef>
                <a:spcPts val="0"/>
              </a:spcBef>
              <a:spcAft>
                <a:spcPts val="0"/>
              </a:spcAft>
              <a:buSzPts val="3200"/>
              <a:buFont typeface="Palanquin Dark"/>
              <a:buNone/>
              <a:defRPr>
                <a:latin typeface="Palanquin Dark"/>
                <a:ea typeface="Palanquin Dark"/>
                <a:cs typeface="Palanquin Dark"/>
                <a:sym typeface="Palanquin Dark"/>
              </a:defRPr>
            </a:lvl6pPr>
            <a:lvl7pPr lvl="6" rtl="0" algn="l">
              <a:spcBef>
                <a:spcPts val="0"/>
              </a:spcBef>
              <a:spcAft>
                <a:spcPts val="0"/>
              </a:spcAft>
              <a:buSzPts val="3200"/>
              <a:buFont typeface="Palanquin Dark"/>
              <a:buNone/>
              <a:defRPr>
                <a:latin typeface="Palanquin Dark"/>
                <a:ea typeface="Palanquin Dark"/>
                <a:cs typeface="Palanquin Dark"/>
                <a:sym typeface="Palanquin Dark"/>
              </a:defRPr>
            </a:lvl7pPr>
            <a:lvl8pPr lvl="7" rtl="0" algn="l">
              <a:spcBef>
                <a:spcPts val="0"/>
              </a:spcBef>
              <a:spcAft>
                <a:spcPts val="0"/>
              </a:spcAft>
              <a:buSzPts val="3200"/>
              <a:buFont typeface="Palanquin Dark"/>
              <a:buNone/>
              <a:defRPr>
                <a:latin typeface="Palanquin Dark"/>
                <a:ea typeface="Palanquin Dark"/>
                <a:cs typeface="Palanquin Dark"/>
                <a:sym typeface="Palanquin Dark"/>
              </a:defRPr>
            </a:lvl8pPr>
            <a:lvl9pPr lvl="8" rtl="0" algn="l">
              <a:spcBef>
                <a:spcPts val="0"/>
              </a:spcBef>
              <a:spcAft>
                <a:spcPts val="0"/>
              </a:spcAft>
              <a:buSzPts val="3200"/>
              <a:buFont typeface="Palanquin Dark"/>
              <a:buNone/>
              <a:defRPr>
                <a:latin typeface="Palanquin Dark"/>
                <a:ea typeface="Palanquin Dark"/>
                <a:cs typeface="Palanquin Dark"/>
                <a:sym typeface="Palanquin Dark"/>
              </a:defRPr>
            </a:lvl9pPr>
          </a:lstStyle>
          <a:p/>
        </p:txBody>
      </p:sp>
      <p:sp>
        <p:nvSpPr>
          <p:cNvPr id="96" name="Google Shape;96;p17"/>
          <p:cNvSpPr/>
          <p:nvPr/>
        </p:nvSpPr>
        <p:spPr>
          <a:xfrm rot="-5923251">
            <a:off x="7241910" y="-943961"/>
            <a:ext cx="4040262" cy="2967923"/>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7"/>
          <p:cNvSpPr txBox="1"/>
          <p:nvPr>
            <p:ph idx="1" type="subTitle"/>
          </p:nvPr>
        </p:nvSpPr>
        <p:spPr>
          <a:xfrm>
            <a:off x="723900" y="1833925"/>
            <a:ext cx="2205600" cy="3714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p:txBody>
      </p:sp>
      <p:sp>
        <p:nvSpPr>
          <p:cNvPr id="98" name="Google Shape;98;p17"/>
          <p:cNvSpPr txBox="1"/>
          <p:nvPr>
            <p:ph idx="2" type="subTitle"/>
          </p:nvPr>
        </p:nvSpPr>
        <p:spPr>
          <a:xfrm>
            <a:off x="723900" y="2185450"/>
            <a:ext cx="2205600" cy="61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99" name="Google Shape;99;p17"/>
          <p:cNvSpPr txBox="1"/>
          <p:nvPr>
            <p:ph idx="3" type="subTitle"/>
          </p:nvPr>
        </p:nvSpPr>
        <p:spPr>
          <a:xfrm>
            <a:off x="3470874" y="1833925"/>
            <a:ext cx="2205600" cy="3714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p:txBody>
      </p:sp>
      <p:sp>
        <p:nvSpPr>
          <p:cNvPr id="100" name="Google Shape;100;p17"/>
          <p:cNvSpPr txBox="1"/>
          <p:nvPr>
            <p:ph idx="4" type="subTitle"/>
          </p:nvPr>
        </p:nvSpPr>
        <p:spPr>
          <a:xfrm>
            <a:off x="3470875" y="2185450"/>
            <a:ext cx="2205600" cy="61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01" name="Google Shape;101;p17"/>
          <p:cNvSpPr txBox="1"/>
          <p:nvPr>
            <p:ph idx="5" type="subTitle"/>
          </p:nvPr>
        </p:nvSpPr>
        <p:spPr>
          <a:xfrm>
            <a:off x="6217849" y="1833925"/>
            <a:ext cx="2205600" cy="3714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p:txBody>
      </p:sp>
      <p:sp>
        <p:nvSpPr>
          <p:cNvPr id="102" name="Google Shape;102;p17"/>
          <p:cNvSpPr txBox="1"/>
          <p:nvPr>
            <p:ph idx="6" type="subTitle"/>
          </p:nvPr>
        </p:nvSpPr>
        <p:spPr>
          <a:xfrm>
            <a:off x="6217850" y="2185450"/>
            <a:ext cx="2205600" cy="61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03" name="Google Shape;103;p17"/>
          <p:cNvSpPr txBox="1"/>
          <p:nvPr>
            <p:ph idx="7" type="subTitle"/>
          </p:nvPr>
        </p:nvSpPr>
        <p:spPr>
          <a:xfrm>
            <a:off x="722225" y="3213476"/>
            <a:ext cx="2205600" cy="3714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p:txBody>
      </p:sp>
      <p:sp>
        <p:nvSpPr>
          <p:cNvPr id="104" name="Google Shape;104;p17"/>
          <p:cNvSpPr txBox="1"/>
          <p:nvPr>
            <p:ph idx="8" type="subTitle"/>
          </p:nvPr>
        </p:nvSpPr>
        <p:spPr>
          <a:xfrm>
            <a:off x="722225" y="3565000"/>
            <a:ext cx="2205600" cy="61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05" name="Google Shape;105;p17"/>
          <p:cNvSpPr txBox="1"/>
          <p:nvPr>
            <p:ph idx="9" type="subTitle"/>
          </p:nvPr>
        </p:nvSpPr>
        <p:spPr>
          <a:xfrm>
            <a:off x="3469199" y="3213476"/>
            <a:ext cx="2205600" cy="3714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p:txBody>
      </p:sp>
      <p:sp>
        <p:nvSpPr>
          <p:cNvPr id="106" name="Google Shape;106;p17"/>
          <p:cNvSpPr txBox="1"/>
          <p:nvPr>
            <p:ph idx="13" type="subTitle"/>
          </p:nvPr>
        </p:nvSpPr>
        <p:spPr>
          <a:xfrm>
            <a:off x="3469200" y="3565000"/>
            <a:ext cx="2205600" cy="61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07" name="Google Shape;107;p17"/>
          <p:cNvSpPr txBox="1"/>
          <p:nvPr>
            <p:ph idx="14" type="subTitle"/>
          </p:nvPr>
        </p:nvSpPr>
        <p:spPr>
          <a:xfrm>
            <a:off x="6216174" y="3213476"/>
            <a:ext cx="2205600" cy="3714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p:txBody>
      </p:sp>
      <p:sp>
        <p:nvSpPr>
          <p:cNvPr id="108" name="Google Shape;108;p17"/>
          <p:cNvSpPr txBox="1"/>
          <p:nvPr>
            <p:ph idx="15" type="subTitle"/>
          </p:nvPr>
        </p:nvSpPr>
        <p:spPr>
          <a:xfrm>
            <a:off x="6216175" y="3565000"/>
            <a:ext cx="2205600" cy="61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09" name="Google Shape;109;p17"/>
          <p:cNvSpPr/>
          <p:nvPr/>
        </p:nvSpPr>
        <p:spPr>
          <a:xfrm rot="-8371819">
            <a:off x="-1873976" y="4404423"/>
            <a:ext cx="4040141" cy="2967834"/>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2">
  <p:cSld name="CUSTOM_13">
    <p:spTree>
      <p:nvGrpSpPr>
        <p:cNvPr id="110" name="Shape 110"/>
        <p:cNvGrpSpPr/>
        <p:nvPr/>
      </p:nvGrpSpPr>
      <p:grpSpPr>
        <a:xfrm>
          <a:off x="0" y="0"/>
          <a:ext cx="0" cy="0"/>
          <a:chOff x="0" y="0"/>
          <a:chExt cx="0" cy="0"/>
        </a:xfrm>
      </p:grpSpPr>
      <p:sp>
        <p:nvSpPr>
          <p:cNvPr id="111" name="Google Shape;111;p18"/>
          <p:cNvSpPr txBox="1"/>
          <p:nvPr>
            <p:ph idx="1" type="subTitle"/>
          </p:nvPr>
        </p:nvSpPr>
        <p:spPr>
          <a:xfrm>
            <a:off x="720000" y="2548727"/>
            <a:ext cx="3261300" cy="122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112" name="Google Shape;112;p18"/>
          <p:cNvSpPr txBox="1"/>
          <p:nvPr>
            <p:ph type="title"/>
          </p:nvPr>
        </p:nvSpPr>
        <p:spPr>
          <a:xfrm>
            <a:off x="720000" y="1360990"/>
            <a:ext cx="3261300" cy="11082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lgn="l">
              <a:spcBef>
                <a:spcPts val="0"/>
              </a:spcBef>
              <a:spcAft>
                <a:spcPts val="0"/>
              </a:spcAft>
              <a:buSzPts val="3200"/>
              <a:buFont typeface="Palanquin Dark"/>
              <a:buNone/>
              <a:defRPr>
                <a:latin typeface="Palanquin Dark"/>
                <a:ea typeface="Palanquin Dark"/>
                <a:cs typeface="Palanquin Dark"/>
                <a:sym typeface="Palanquin Dark"/>
              </a:defRPr>
            </a:lvl2pPr>
            <a:lvl3pPr lvl="2" rtl="0" algn="l">
              <a:spcBef>
                <a:spcPts val="0"/>
              </a:spcBef>
              <a:spcAft>
                <a:spcPts val="0"/>
              </a:spcAft>
              <a:buSzPts val="3200"/>
              <a:buFont typeface="Palanquin Dark"/>
              <a:buNone/>
              <a:defRPr>
                <a:latin typeface="Palanquin Dark"/>
                <a:ea typeface="Palanquin Dark"/>
                <a:cs typeface="Palanquin Dark"/>
                <a:sym typeface="Palanquin Dark"/>
              </a:defRPr>
            </a:lvl3pPr>
            <a:lvl4pPr lvl="3" rtl="0" algn="l">
              <a:spcBef>
                <a:spcPts val="0"/>
              </a:spcBef>
              <a:spcAft>
                <a:spcPts val="0"/>
              </a:spcAft>
              <a:buSzPts val="3200"/>
              <a:buFont typeface="Palanquin Dark"/>
              <a:buNone/>
              <a:defRPr>
                <a:latin typeface="Palanquin Dark"/>
                <a:ea typeface="Palanquin Dark"/>
                <a:cs typeface="Palanquin Dark"/>
                <a:sym typeface="Palanquin Dark"/>
              </a:defRPr>
            </a:lvl4pPr>
            <a:lvl5pPr lvl="4" rtl="0" algn="l">
              <a:spcBef>
                <a:spcPts val="0"/>
              </a:spcBef>
              <a:spcAft>
                <a:spcPts val="0"/>
              </a:spcAft>
              <a:buSzPts val="3200"/>
              <a:buFont typeface="Palanquin Dark"/>
              <a:buNone/>
              <a:defRPr>
                <a:latin typeface="Palanquin Dark"/>
                <a:ea typeface="Palanquin Dark"/>
                <a:cs typeface="Palanquin Dark"/>
                <a:sym typeface="Palanquin Dark"/>
              </a:defRPr>
            </a:lvl5pPr>
            <a:lvl6pPr lvl="5" rtl="0" algn="l">
              <a:spcBef>
                <a:spcPts val="0"/>
              </a:spcBef>
              <a:spcAft>
                <a:spcPts val="0"/>
              </a:spcAft>
              <a:buSzPts val="3200"/>
              <a:buFont typeface="Palanquin Dark"/>
              <a:buNone/>
              <a:defRPr>
                <a:latin typeface="Palanquin Dark"/>
                <a:ea typeface="Palanquin Dark"/>
                <a:cs typeface="Palanquin Dark"/>
                <a:sym typeface="Palanquin Dark"/>
              </a:defRPr>
            </a:lvl6pPr>
            <a:lvl7pPr lvl="6" rtl="0" algn="l">
              <a:spcBef>
                <a:spcPts val="0"/>
              </a:spcBef>
              <a:spcAft>
                <a:spcPts val="0"/>
              </a:spcAft>
              <a:buSzPts val="3200"/>
              <a:buFont typeface="Palanquin Dark"/>
              <a:buNone/>
              <a:defRPr>
                <a:latin typeface="Palanquin Dark"/>
                <a:ea typeface="Palanquin Dark"/>
                <a:cs typeface="Palanquin Dark"/>
                <a:sym typeface="Palanquin Dark"/>
              </a:defRPr>
            </a:lvl7pPr>
            <a:lvl8pPr lvl="7" rtl="0" algn="l">
              <a:spcBef>
                <a:spcPts val="0"/>
              </a:spcBef>
              <a:spcAft>
                <a:spcPts val="0"/>
              </a:spcAft>
              <a:buSzPts val="3200"/>
              <a:buFont typeface="Palanquin Dark"/>
              <a:buNone/>
              <a:defRPr>
                <a:latin typeface="Palanquin Dark"/>
                <a:ea typeface="Palanquin Dark"/>
                <a:cs typeface="Palanquin Dark"/>
                <a:sym typeface="Palanquin Dark"/>
              </a:defRPr>
            </a:lvl8pPr>
            <a:lvl9pPr lvl="8" rtl="0" algn="l">
              <a:spcBef>
                <a:spcPts val="0"/>
              </a:spcBef>
              <a:spcAft>
                <a:spcPts val="0"/>
              </a:spcAft>
              <a:buSzPts val="3200"/>
              <a:buFont typeface="Palanquin Dark"/>
              <a:buNone/>
              <a:defRPr>
                <a:latin typeface="Palanquin Dark"/>
                <a:ea typeface="Palanquin Dark"/>
                <a:cs typeface="Palanquin Dark"/>
                <a:sym typeface="Palanquin Dark"/>
              </a:defRPr>
            </a:lvl9pPr>
          </a:lstStyle>
          <a:p/>
        </p:txBody>
      </p:sp>
      <p:sp>
        <p:nvSpPr>
          <p:cNvPr id="113" name="Google Shape;113;p18"/>
          <p:cNvSpPr/>
          <p:nvPr/>
        </p:nvSpPr>
        <p:spPr>
          <a:xfrm rot="-1956016">
            <a:off x="4873532" y="2411499"/>
            <a:ext cx="5697651" cy="4185418"/>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8"/>
          <p:cNvSpPr/>
          <p:nvPr/>
        </p:nvSpPr>
        <p:spPr>
          <a:xfrm rot="8978585">
            <a:off x="-1778153" y="-1236583"/>
            <a:ext cx="4040147" cy="2967838"/>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2">
    <p:spTree>
      <p:nvGrpSpPr>
        <p:cNvPr id="115" name="Shape 115"/>
        <p:cNvGrpSpPr/>
        <p:nvPr/>
      </p:nvGrpSpPr>
      <p:grpSpPr>
        <a:xfrm>
          <a:off x="0" y="0"/>
          <a:ext cx="0" cy="0"/>
          <a:chOff x="0" y="0"/>
          <a:chExt cx="0" cy="0"/>
        </a:xfrm>
      </p:grpSpPr>
      <p:sp>
        <p:nvSpPr>
          <p:cNvPr id="116" name="Google Shape;116;p19"/>
          <p:cNvSpPr txBox="1"/>
          <p:nvPr>
            <p:ph type="title"/>
          </p:nvPr>
        </p:nvSpPr>
        <p:spPr>
          <a:xfrm>
            <a:off x="4769400" y="1432250"/>
            <a:ext cx="3654600" cy="972900"/>
          </a:xfrm>
          <a:prstGeom prst="rect">
            <a:avLst/>
          </a:prstGeom>
        </p:spPr>
        <p:txBody>
          <a:bodyPr anchorCtr="0" anchor="ctr" bIns="91425" lIns="91425" spcFirstLastPara="1" rIns="91425" wrap="square" tIns="91425">
            <a:noAutofit/>
          </a:bodyPr>
          <a:lstStyle>
            <a:lvl1pPr lvl="0" rtl="0">
              <a:spcBef>
                <a:spcPts val="0"/>
              </a:spcBef>
              <a:spcAft>
                <a:spcPts val="0"/>
              </a:spcAft>
              <a:buSzPts val="5000"/>
              <a:buNone/>
              <a:defRPr sz="50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p:txBody>
      </p:sp>
      <p:sp>
        <p:nvSpPr>
          <p:cNvPr id="117" name="Google Shape;117;p19"/>
          <p:cNvSpPr txBox="1"/>
          <p:nvPr/>
        </p:nvSpPr>
        <p:spPr>
          <a:xfrm>
            <a:off x="4769400" y="3515998"/>
            <a:ext cx="3654600" cy="90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CREDITS: This presentation template was created by </a:t>
            </a:r>
            <a:r>
              <a:rPr b="1" lang="en" sz="1200">
                <a:solidFill>
                  <a:schemeClr val="dk1"/>
                </a:solidFill>
                <a:uFill>
                  <a:noFill/>
                </a:uFill>
                <a:latin typeface="Poppins"/>
                <a:ea typeface="Poppins"/>
                <a:cs typeface="Poppins"/>
                <a:sym typeface="Poppins"/>
                <a:hlinkClick r:id="rId2">
                  <a:extLst>
                    <a:ext uri="{A12FA001-AC4F-418D-AE19-62706E023703}">
                      <ahyp:hlinkClr val="tx"/>
                    </a:ext>
                  </a:extLst>
                </a:hlinkClick>
              </a:rPr>
              <a:t>Slidesgo</a:t>
            </a:r>
            <a:r>
              <a:rPr lang="en" sz="1200">
                <a:solidFill>
                  <a:schemeClr val="dk1"/>
                </a:solidFill>
                <a:latin typeface="Poppins"/>
                <a:ea typeface="Poppins"/>
                <a:cs typeface="Poppins"/>
                <a:sym typeface="Poppins"/>
              </a:rPr>
              <a:t>, including icons by </a:t>
            </a:r>
            <a:r>
              <a:rPr b="1" lang="en" sz="1200">
                <a:solidFill>
                  <a:schemeClr val="dk1"/>
                </a:solidFill>
                <a:uFill>
                  <a:noFill/>
                </a:uFill>
                <a:latin typeface="Poppins"/>
                <a:ea typeface="Poppins"/>
                <a:cs typeface="Poppins"/>
                <a:sym typeface="Poppins"/>
                <a:hlinkClick r:id="rId3">
                  <a:extLst>
                    <a:ext uri="{A12FA001-AC4F-418D-AE19-62706E023703}">
                      <ahyp:hlinkClr val="tx"/>
                    </a:ext>
                  </a:extLst>
                </a:hlinkClick>
              </a:rPr>
              <a:t>Flaticon</a:t>
            </a:r>
            <a:r>
              <a:rPr lang="en" sz="1200">
                <a:solidFill>
                  <a:schemeClr val="dk1"/>
                </a:solidFill>
                <a:latin typeface="Poppins"/>
                <a:ea typeface="Poppins"/>
                <a:cs typeface="Poppins"/>
                <a:sym typeface="Poppins"/>
              </a:rPr>
              <a:t>, infographics &amp; images by </a:t>
            </a:r>
            <a:r>
              <a:rPr b="1" lang="en" sz="1200">
                <a:solidFill>
                  <a:schemeClr val="dk1"/>
                </a:solidFill>
                <a:uFill>
                  <a:noFill/>
                </a:uFill>
                <a:latin typeface="Poppins"/>
                <a:ea typeface="Poppins"/>
                <a:cs typeface="Poppins"/>
                <a:sym typeface="Poppins"/>
                <a:hlinkClick r:id="rId4">
                  <a:extLst>
                    <a:ext uri="{A12FA001-AC4F-418D-AE19-62706E023703}">
                      <ahyp:hlinkClr val="tx"/>
                    </a:ext>
                  </a:extLst>
                </a:hlinkClick>
              </a:rPr>
              <a:t>Freepik</a:t>
            </a:r>
            <a:r>
              <a:rPr lang="en" sz="1200">
                <a:solidFill>
                  <a:schemeClr val="dk1"/>
                </a:solidFill>
                <a:latin typeface="Poppins"/>
                <a:ea typeface="Poppins"/>
                <a:cs typeface="Poppins"/>
                <a:sym typeface="Poppins"/>
              </a:rPr>
              <a:t> and illustrations by </a:t>
            </a:r>
            <a:r>
              <a:rPr b="1" lang="en" sz="1200">
                <a:solidFill>
                  <a:schemeClr val="dk1"/>
                </a:solidFill>
                <a:uFill>
                  <a:noFill/>
                </a:uFill>
                <a:latin typeface="Poppins"/>
                <a:ea typeface="Poppins"/>
                <a:cs typeface="Poppins"/>
                <a:sym typeface="Poppins"/>
                <a:hlinkClick r:id="rId5">
                  <a:extLst>
                    <a:ext uri="{A12FA001-AC4F-418D-AE19-62706E023703}">
                      <ahyp:hlinkClr val="tx"/>
                    </a:ext>
                  </a:extLst>
                </a:hlinkClick>
              </a:rPr>
              <a:t>Stories</a:t>
            </a:r>
            <a:endParaRPr b="1" sz="1200">
              <a:solidFill>
                <a:schemeClr val="dk1"/>
              </a:solidFill>
              <a:latin typeface="Poppins"/>
              <a:ea typeface="Poppins"/>
              <a:cs typeface="Poppins"/>
              <a:sym typeface="Poppins"/>
            </a:endParaRPr>
          </a:p>
        </p:txBody>
      </p:sp>
      <p:sp>
        <p:nvSpPr>
          <p:cNvPr id="118" name="Google Shape;118;p19"/>
          <p:cNvSpPr txBox="1"/>
          <p:nvPr>
            <p:ph idx="1" type="subTitle"/>
          </p:nvPr>
        </p:nvSpPr>
        <p:spPr>
          <a:xfrm>
            <a:off x="4769400" y="2380376"/>
            <a:ext cx="3654600" cy="101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CUSTOM_9">
    <p:spTree>
      <p:nvGrpSpPr>
        <p:cNvPr id="119" name="Shape 119"/>
        <p:cNvGrpSpPr/>
        <p:nvPr/>
      </p:nvGrpSpPr>
      <p:grpSpPr>
        <a:xfrm>
          <a:off x="0" y="0"/>
          <a:ext cx="0" cy="0"/>
          <a:chOff x="0" y="0"/>
          <a:chExt cx="0" cy="0"/>
        </a:xfrm>
      </p:grpSpPr>
      <p:sp>
        <p:nvSpPr>
          <p:cNvPr id="120" name="Google Shape;120;p20"/>
          <p:cNvSpPr/>
          <p:nvPr/>
        </p:nvSpPr>
        <p:spPr>
          <a:xfrm flipH="1" rot="-9843763">
            <a:off x="1210955" y="167965"/>
            <a:ext cx="7743762" cy="4660210"/>
          </a:xfrm>
          <a:custGeom>
            <a:rect b="b" l="l" r="r" t="t"/>
            <a:pathLst>
              <a:path extrusionOk="0" h="110474" w="159514">
                <a:moveTo>
                  <a:pt x="45147" y="0"/>
                </a:moveTo>
                <a:cubicBezTo>
                  <a:pt x="37611" y="0"/>
                  <a:pt x="30146" y="3378"/>
                  <a:pt x="22816" y="12595"/>
                </a:cubicBezTo>
                <a:cubicBezTo>
                  <a:pt x="0" y="41316"/>
                  <a:pt x="46700" y="90351"/>
                  <a:pt x="69249" y="103327"/>
                </a:cubicBezTo>
                <a:cubicBezTo>
                  <a:pt x="77689" y="108192"/>
                  <a:pt x="87067" y="110473"/>
                  <a:pt x="96471" y="110473"/>
                </a:cubicBezTo>
                <a:cubicBezTo>
                  <a:pt x="119178" y="110473"/>
                  <a:pt x="142032" y="97169"/>
                  <a:pt x="152175" y="74807"/>
                </a:cubicBezTo>
                <a:cubicBezTo>
                  <a:pt x="159147" y="59396"/>
                  <a:pt x="159514" y="43484"/>
                  <a:pt x="150307" y="30075"/>
                </a:cubicBezTo>
                <a:cubicBezTo>
                  <a:pt x="143020" y="19415"/>
                  <a:pt x="138448" y="16065"/>
                  <a:pt x="134265" y="16065"/>
                </a:cubicBezTo>
                <a:cubicBezTo>
                  <a:pt x="128185" y="16065"/>
                  <a:pt x="122926" y="23142"/>
                  <a:pt x="111346" y="25138"/>
                </a:cubicBezTo>
                <a:cubicBezTo>
                  <a:pt x="110039" y="25364"/>
                  <a:pt x="108728" y="25470"/>
                  <a:pt x="107413" y="25470"/>
                </a:cubicBezTo>
                <a:cubicBezTo>
                  <a:pt x="87055" y="25470"/>
                  <a:pt x="65838" y="0"/>
                  <a:pt x="45147"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0"/>
          <p:cNvSpPr txBox="1"/>
          <p:nvPr>
            <p:ph type="title"/>
          </p:nvPr>
        </p:nvSpPr>
        <p:spPr>
          <a:xfrm flipH="1">
            <a:off x="4168650" y="1723650"/>
            <a:ext cx="3626700" cy="1696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5000"/>
              <a:buNone/>
              <a:defRPr sz="5000"/>
            </a:lvl1pPr>
            <a:lvl2pPr lvl="1" rtl="0" algn="r">
              <a:spcBef>
                <a:spcPts val="0"/>
              </a:spcBef>
              <a:spcAft>
                <a:spcPts val="0"/>
              </a:spcAft>
              <a:buSzPts val="7000"/>
              <a:buNone/>
              <a:defRPr sz="7000"/>
            </a:lvl2pPr>
            <a:lvl3pPr lvl="2" rtl="0" algn="r">
              <a:spcBef>
                <a:spcPts val="0"/>
              </a:spcBef>
              <a:spcAft>
                <a:spcPts val="0"/>
              </a:spcAft>
              <a:buSzPts val="7000"/>
              <a:buNone/>
              <a:defRPr sz="7000"/>
            </a:lvl3pPr>
            <a:lvl4pPr lvl="3" rtl="0" algn="r">
              <a:spcBef>
                <a:spcPts val="0"/>
              </a:spcBef>
              <a:spcAft>
                <a:spcPts val="0"/>
              </a:spcAft>
              <a:buSzPts val="7000"/>
              <a:buNone/>
              <a:defRPr sz="7000"/>
            </a:lvl4pPr>
            <a:lvl5pPr lvl="4" rtl="0" algn="r">
              <a:spcBef>
                <a:spcPts val="0"/>
              </a:spcBef>
              <a:spcAft>
                <a:spcPts val="0"/>
              </a:spcAft>
              <a:buSzPts val="7000"/>
              <a:buNone/>
              <a:defRPr sz="7000"/>
            </a:lvl5pPr>
            <a:lvl6pPr lvl="5" rtl="0" algn="r">
              <a:spcBef>
                <a:spcPts val="0"/>
              </a:spcBef>
              <a:spcAft>
                <a:spcPts val="0"/>
              </a:spcAft>
              <a:buSzPts val="7000"/>
              <a:buNone/>
              <a:defRPr sz="7000"/>
            </a:lvl6pPr>
            <a:lvl7pPr lvl="6" rtl="0" algn="r">
              <a:spcBef>
                <a:spcPts val="0"/>
              </a:spcBef>
              <a:spcAft>
                <a:spcPts val="0"/>
              </a:spcAft>
              <a:buSzPts val="7000"/>
              <a:buNone/>
              <a:defRPr sz="7000"/>
            </a:lvl7pPr>
            <a:lvl8pPr lvl="7" rtl="0" algn="r">
              <a:spcBef>
                <a:spcPts val="0"/>
              </a:spcBef>
              <a:spcAft>
                <a:spcPts val="0"/>
              </a:spcAft>
              <a:buSzPts val="7000"/>
              <a:buNone/>
              <a:defRPr sz="7000"/>
            </a:lvl8pPr>
            <a:lvl9pPr lvl="8" rtl="0" algn="r">
              <a:spcBef>
                <a:spcPts val="0"/>
              </a:spcBef>
              <a:spcAft>
                <a:spcPts val="0"/>
              </a:spcAft>
              <a:buSzPts val="7000"/>
              <a:buNone/>
              <a:defRPr sz="70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p:nvPr/>
        </p:nvSpPr>
        <p:spPr>
          <a:xfrm rot="1398703">
            <a:off x="1587171" y="641380"/>
            <a:ext cx="5337561" cy="3771648"/>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3"/>
          <p:cNvSpPr txBox="1"/>
          <p:nvPr>
            <p:ph type="title"/>
          </p:nvPr>
        </p:nvSpPr>
        <p:spPr>
          <a:xfrm>
            <a:off x="2552700" y="2131350"/>
            <a:ext cx="4242900" cy="8418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4000"/>
              <a:buNone/>
              <a:defRPr sz="4000"/>
            </a:lvl1pPr>
            <a:lvl2pPr lvl="1">
              <a:lnSpc>
                <a:spcPct val="100000"/>
              </a:lnSpc>
              <a:spcBef>
                <a:spcPts val="0"/>
              </a:spcBef>
              <a:spcAft>
                <a:spcPts val="0"/>
              </a:spcAft>
              <a:buSzPts val="3600"/>
              <a:buNone/>
              <a:defRPr sz="3600"/>
            </a:lvl2pPr>
            <a:lvl3pPr lvl="2">
              <a:lnSpc>
                <a:spcPct val="100000"/>
              </a:lnSpc>
              <a:spcBef>
                <a:spcPts val="0"/>
              </a:spcBef>
              <a:spcAft>
                <a:spcPts val="0"/>
              </a:spcAft>
              <a:buSzPts val="3600"/>
              <a:buNone/>
              <a:defRPr sz="3600"/>
            </a:lvl3pPr>
            <a:lvl4pPr lvl="3">
              <a:lnSpc>
                <a:spcPct val="100000"/>
              </a:lnSpc>
              <a:spcBef>
                <a:spcPts val="0"/>
              </a:spcBef>
              <a:spcAft>
                <a:spcPts val="0"/>
              </a:spcAft>
              <a:buSzPts val="3600"/>
              <a:buNone/>
              <a:defRPr sz="3600"/>
            </a:lvl4pPr>
            <a:lvl5pPr lvl="4">
              <a:lnSpc>
                <a:spcPct val="100000"/>
              </a:lnSpc>
              <a:spcBef>
                <a:spcPts val="0"/>
              </a:spcBef>
              <a:spcAft>
                <a:spcPts val="0"/>
              </a:spcAft>
              <a:buSzPts val="3600"/>
              <a:buNone/>
              <a:defRPr sz="3600"/>
            </a:lvl5pPr>
            <a:lvl6pPr lvl="5">
              <a:lnSpc>
                <a:spcPct val="100000"/>
              </a:lnSpc>
              <a:spcBef>
                <a:spcPts val="0"/>
              </a:spcBef>
              <a:spcAft>
                <a:spcPts val="0"/>
              </a:spcAft>
              <a:buSzPts val="3600"/>
              <a:buNone/>
              <a:defRPr sz="3600"/>
            </a:lvl6pPr>
            <a:lvl7pPr lvl="6">
              <a:lnSpc>
                <a:spcPct val="100000"/>
              </a:lnSpc>
              <a:spcBef>
                <a:spcPts val="0"/>
              </a:spcBef>
              <a:spcAft>
                <a:spcPts val="0"/>
              </a:spcAft>
              <a:buSzPts val="3600"/>
              <a:buNone/>
              <a:defRPr sz="3600"/>
            </a:lvl7pPr>
            <a:lvl8pPr lvl="7">
              <a:lnSpc>
                <a:spcPct val="100000"/>
              </a:lnSpc>
              <a:spcBef>
                <a:spcPts val="0"/>
              </a:spcBef>
              <a:spcAft>
                <a:spcPts val="0"/>
              </a:spcAft>
              <a:buSzPts val="3600"/>
              <a:buNone/>
              <a:defRPr sz="3600"/>
            </a:lvl8pPr>
            <a:lvl9pPr lvl="8">
              <a:lnSpc>
                <a:spcPct val="100000"/>
              </a:lnSpc>
              <a:spcBef>
                <a:spcPts val="0"/>
              </a:spcBef>
              <a:spcAft>
                <a:spcPts val="0"/>
              </a:spcAft>
              <a:buSzPts val="3600"/>
              <a:buNone/>
              <a:defRPr sz="3600"/>
            </a:lvl9pPr>
          </a:lstStyle>
          <a:p/>
        </p:txBody>
      </p:sp>
      <p:sp>
        <p:nvSpPr>
          <p:cNvPr id="15" name="Google Shape;15;p3"/>
          <p:cNvSpPr txBox="1"/>
          <p:nvPr>
            <p:ph hasCustomPrompt="1" idx="2" type="title"/>
          </p:nvPr>
        </p:nvSpPr>
        <p:spPr>
          <a:xfrm>
            <a:off x="2552700" y="1383425"/>
            <a:ext cx="923400" cy="69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4800"/>
              <a:buNone/>
              <a:defRPr sz="4800">
                <a:solidFill>
                  <a:schemeClr val="lt2"/>
                </a:solidFill>
              </a:defRPr>
            </a:lvl1pPr>
            <a:lvl2pPr lvl="1" rtl="0">
              <a:lnSpc>
                <a:spcPct val="100000"/>
              </a:lnSpc>
              <a:spcBef>
                <a:spcPts val="0"/>
              </a:spcBef>
              <a:spcAft>
                <a:spcPts val="0"/>
              </a:spcAft>
              <a:buSzPts val="12000"/>
              <a:buNone/>
              <a:defRPr sz="12000"/>
            </a:lvl2pPr>
            <a:lvl3pPr lvl="2" rtl="0">
              <a:lnSpc>
                <a:spcPct val="100000"/>
              </a:lnSpc>
              <a:spcBef>
                <a:spcPts val="0"/>
              </a:spcBef>
              <a:spcAft>
                <a:spcPts val="0"/>
              </a:spcAft>
              <a:buSzPts val="12000"/>
              <a:buNone/>
              <a:defRPr sz="12000"/>
            </a:lvl3pPr>
            <a:lvl4pPr lvl="3" rtl="0">
              <a:lnSpc>
                <a:spcPct val="100000"/>
              </a:lnSpc>
              <a:spcBef>
                <a:spcPts val="0"/>
              </a:spcBef>
              <a:spcAft>
                <a:spcPts val="0"/>
              </a:spcAft>
              <a:buSzPts val="12000"/>
              <a:buNone/>
              <a:defRPr sz="12000"/>
            </a:lvl4pPr>
            <a:lvl5pPr lvl="4" rtl="0">
              <a:lnSpc>
                <a:spcPct val="100000"/>
              </a:lnSpc>
              <a:spcBef>
                <a:spcPts val="0"/>
              </a:spcBef>
              <a:spcAft>
                <a:spcPts val="0"/>
              </a:spcAft>
              <a:buSzPts val="12000"/>
              <a:buNone/>
              <a:defRPr sz="12000"/>
            </a:lvl5pPr>
            <a:lvl6pPr lvl="5" rtl="0">
              <a:lnSpc>
                <a:spcPct val="100000"/>
              </a:lnSpc>
              <a:spcBef>
                <a:spcPts val="0"/>
              </a:spcBef>
              <a:spcAft>
                <a:spcPts val="0"/>
              </a:spcAft>
              <a:buSzPts val="12000"/>
              <a:buNone/>
              <a:defRPr sz="12000"/>
            </a:lvl6pPr>
            <a:lvl7pPr lvl="6" rtl="0">
              <a:lnSpc>
                <a:spcPct val="100000"/>
              </a:lnSpc>
              <a:spcBef>
                <a:spcPts val="0"/>
              </a:spcBef>
              <a:spcAft>
                <a:spcPts val="0"/>
              </a:spcAft>
              <a:buSzPts val="12000"/>
              <a:buNone/>
              <a:defRPr sz="12000"/>
            </a:lvl7pPr>
            <a:lvl8pPr lvl="7" rtl="0">
              <a:lnSpc>
                <a:spcPct val="100000"/>
              </a:lnSpc>
              <a:spcBef>
                <a:spcPts val="0"/>
              </a:spcBef>
              <a:spcAft>
                <a:spcPts val="0"/>
              </a:spcAft>
              <a:buSzPts val="12000"/>
              <a:buNone/>
              <a:defRPr sz="12000"/>
            </a:lvl8pPr>
            <a:lvl9pPr lvl="8" rtl="0">
              <a:lnSpc>
                <a:spcPct val="100000"/>
              </a:lnSpc>
              <a:spcBef>
                <a:spcPts val="0"/>
              </a:spcBef>
              <a:spcAft>
                <a:spcPts val="0"/>
              </a:spcAft>
              <a:buSzPts val="12000"/>
              <a:buNone/>
              <a:defRPr sz="12000"/>
            </a:lvl9pPr>
          </a:lstStyle>
          <a:p>
            <a:r>
              <a:t>xx%</a:t>
            </a:r>
          </a:p>
        </p:txBody>
      </p:sp>
      <p:sp>
        <p:nvSpPr>
          <p:cNvPr id="16" name="Google Shape;16;p3"/>
          <p:cNvSpPr txBox="1"/>
          <p:nvPr>
            <p:ph idx="1" type="subTitle"/>
          </p:nvPr>
        </p:nvSpPr>
        <p:spPr>
          <a:xfrm>
            <a:off x="2552700" y="2957291"/>
            <a:ext cx="2935800" cy="762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sz="1600"/>
            </a:lvl1pPr>
            <a:lvl2pPr lvl="1">
              <a:lnSpc>
                <a:spcPct val="100000"/>
              </a:lnSpc>
              <a:spcBef>
                <a:spcPts val="1600"/>
              </a:spcBef>
              <a:spcAft>
                <a:spcPts val="0"/>
              </a:spcAft>
              <a:buNone/>
              <a:defRPr/>
            </a:lvl2pPr>
            <a:lvl3pPr lvl="2">
              <a:lnSpc>
                <a:spcPct val="100000"/>
              </a:lnSpc>
              <a:spcBef>
                <a:spcPts val="1600"/>
              </a:spcBef>
              <a:spcAft>
                <a:spcPts val="0"/>
              </a:spcAft>
              <a:buNone/>
              <a:defRPr/>
            </a:lvl3pPr>
            <a:lvl4pPr lvl="3">
              <a:lnSpc>
                <a:spcPct val="100000"/>
              </a:lnSpc>
              <a:spcBef>
                <a:spcPts val="1600"/>
              </a:spcBef>
              <a:spcAft>
                <a:spcPts val="0"/>
              </a:spcAft>
              <a:buNone/>
              <a:defRPr/>
            </a:lvl4pPr>
            <a:lvl5pPr lvl="4">
              <a:lnSpc>
                <a:spcPct val="100000"/>
              </a:lnSpc>
              <a:spcBef>
                <a:spcPts val="1600"/>
              </a:spcBef>
              <a:spcAft>
                <a:spcPts val="0"/>
              </a:spcAft>
              <a:buNone/>
              <a:defRPr/>
            </a:lvl5pPr>
            <a:lvl6pPr lvl="5">
              <a:lnSpc>
                <a:spcPct val="100000"/>
              </a:lnSpc>
              <a:spcBef>
                <a:spcPts val="1600"/>
              </a:spcBef>
              <a:spcAft>
                <a:spcPts val="0"/>
              </a:spcAft>
              <a:buNone/>
              <a:defRPr/>
            </a:lvl6pPr>
            <a:lvl7pPr lvl="6">
              <a:lnSpc>
                <a:spcPct val="100000"/>
              </a:lnSpc>
              <a:spcBef>
                <a:spcPts val="1600"/>
              </a:spcBef>
              <a:spcAft>
                <a:spcPts val="0"/>
              </a:spcAft>
              <a:buNone/>
              <a:defRPr/>
            </a:lvl7pPr>
            <a:lvl8pPr lvl="7">
              <a:lnSpc>
                <a:spcPct val="100000"/>
              </a:lnSpc>
              <a:spcBef>
                <a:spcPts val="1600"/>
              </a:spcBef>
              <a:spcAft>
                <a:spcPts val="0"/>
              </a:spcAft>
              <a:buNone/>
              <a:defRPr/>
            </a:lvl8pPr>
            <a:lvl9pPr lvl="8">
              <a:lnSpc>
                <a:spcPct val="100000"/>
              </a:lnSpc>
              <a:spcBef>
                <a:spcPts val="1600"/>
              </a:spcBef>
              <a:spcAft>
                <a:spcPts val="1600"/>
              </a:spcAft>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2">
    <p:spTree>
      <p:nvGrpSpPr>
        <p:cNvPr id="122" name="Shape 122"/>
        <p:cNvGrpSpPr/>
        <p:nvPr/>
      </p:nvGrpSpPr>
      <p:grpSpPr>
        <a:xfrm>
          <a:off x="0" y="0"/>
          <a:ext cx="0" cy="0"/>
          <a:chOff x="0" y="0"/>
          <a:chExt cx="0" cy="0"/>
        </a:xfrm>
      </p:grpSpPr>
      <p:sp>
        <p:nvSpPr>
          <p:cNvPr id="123" name="Google Shape;123;p21"/>
          <p:cNvSpPr txBox="1"/>
          <p:nvPr>
            <p:ph hasCustomPrompt="1" type="title"/>
          </p:nvPr>
        </p:nvSpPr>
        <p:spPr>
          <a:xfrm>
            <a:off x="764102" y="1967402"/>
            <a:ext cx="885900" cy="704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2"/>
              </a:buClr>
              <a:buSzPts val="4800"/>
              <a:buNone/>
              <a:defRPr sz="4800">
                <a:solidFill>
                  <a:schemeClr val="lt2"/>
                </a:solidFill>
              </a:defRPr>
            </a:lvl1pPr>
            <a:lvl2pPr lvl="1" rtl="0" algn="ctr">
              <a:lnSpc>
                <a:spcPct val="100000"/>
              </a:lnSpc>
              <a:spcBef>
                <a:spcPts val="0"/>
              </a:spcBef>
              <a:spcAft>
                <a:spcPts val="0"/>
              </a:spcAft>
              <a:buClr>
                <a:schemeClr val="lt2"/>
              </a:buClr>
              <a:buSzPts val="4800"/>
              <a:buNone/>
              <a:defRPr sz="4800">
                <a:solidFill>
                  <a:schemeClr val="lt2"/>
                </a:solidFill>
              </a:defRPr>
            </a:lvl2pPr>
            <a:lvl3pPr lvl="2" rtl="0" algn="ctr">
              <a:lnSpc>
                <a:spcPct val="100000"/>
              </a:lnSpc>
              <a:spcBef>
                <a:spcPts val="0"/>
              </a:spcBef>
              <a:spcAft>
                <a:spcPts val="0"/>
              </a:spcAft>
              <a:buClr>
                <a:schemeClr val="lt2"/>
              </a:buClr>
              <a:buSzPts val="4800"/>
              <a:buNone/>
              <a:defRPr sz="4800">
                <a:solidFill>
                  <a:schemeClr val="lt2"/>
                </a:solidFill>
              </a:defRPr>
            </a:lvl3pPr>
            <a:lvl4pPr lvl="3" rtl="0" algn="ctr">
              <a:lnSpc>
                <a:spcPct val="100000"/>
              </a:lnSpc>
              <a:spcBef>
                <a:spcPts val="0"/>
              </a:spcBef>
              <a:spcAft>
                <a:spcPts val="0"/>
              </a:spcAft>
              <a:buClr>
                <a:schemeClr val="lt2"/>
              </a:buClr>
              <a:buSzPts val="4800"/>
              <a:buNone/>
              <a:defRPr sz="4800">
                <a:solidFill>
                  <a:schemeClr val="lt2"/>
                </a:solidFill>
              </a:defRPr>
            </a:lvl4pPr>
            <a:lvl5pPr lvl="4" rtl="0" algn="ctr">
              <a:lnSpc>
                <a:spcPct val="100000"/>
              </a:lnSpc>
              <a:spcBef>
                <a:spcPts val="0"/>
              </a:spcBef>
              <a:spcAft>
                <a:spcPts val="0"/>
              </a:spcAft>
              <a:buClr>
                <a:schemeClr val="lt2"/>
              </a:buClr>
              <a:buSzPts val="4800"/>
              <a:buNone/>
              <a:defRPr sz="4800">
                <a:solidFill>
                  <a:schemeClr val="lt2"/>
                </a:solidFill>
              </a:defRPr>
            </a:lvl5pPr>
            <a:lvl6pPr lvl="5" rtl="0" algn="ctr">
              <a:lnSpc>
                <a:spcPct val="100000"/>
              </a:lnSpc>
              <a:spcBef>
                <a:spcPts val="0"/>
              </a:spcBef>
              <a:spcAft>
                <a:spcPts val="0"/>
              </a:spcAft>
              <a:buClr>
                <a:schemeClr val="lt2"/>
              </a:buClr>
              <a:buSzPts val="4800"/>
              <a:buNone/>
              <a:defRPr sz="4800">
                <a:solidFill>
                  <a:schemeClr val="lt2"/>
                </a:solidFill>
              </a:defRPr>
            </a:lvl6pPr>
            <a:lvl7pPr lvl="6" rtl="0" algn="ctr">
              <a:lnSpc>
                <a:spcPct val="100000"/>
              </a:lnSpc>
              <a:spcBef>
                <a:spcPts val="0"/>
              </a:spcBef>
              <a:spcAft>
                <a:spcPts val="0"/>
              </a:spcAft>
              <a:buClr>
                <a:schemeClr val="lt2"/>
              </a:buClr>
              <a:buSzPts val="4800"/>
              <a:buNone/>
              <a:defRPr sz="4800">
                <a:solidFill>
                  <a:schemeClr val="lt2"/>
                </a:solidFill>
              </a:defRPr>
            </a:lvl7pPr>
            <a:lvl8pPr lvl="7" rtl="0" algn="ctr">
              <a:lnSpc>
                <a:spcPct val="100000"/>
              </a:lnSpc>
              <a:spcBef>
                <a:spcPts val="0"/>
              </a:spcBef>
              <a:spcAft>
                <a:spcPts val="0"/>
              </a:spcAft>
              <a:buClr>
                <a:schemeClr val="lt2"/>
              </a:buClr>
              <a:buSzPts val="4800"/>
              <a:buNone/>
              <a:defRPr sz="4800">
                <a:solidFill>
                  <a:schemeClr val="lt2"/>
                </a:solidFill>
              </a:defRPr>
            </a:lvl8pPr>
            <a:lvl9pPr lvl="8" rtl="0" algn="ctr">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124" name="Google Shape;124;p21"/>
          <p:cNvSpPr txBox="1"/>
          <p:nvPr>
            <p:ph idx="1" type="subTitle"/>
          </p:nvPr>
        </p:nvSpPr>
        <p:spPr>
          <a:xfrm>
            <a:off x="1759875" y="1833925"/>
            <a:ext cx="2682600" cy="37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1600"/>
              </a:spcBef>
              <a:spcAft>
                <a:spcPts val="0"/>
              </a:spcAft>
              <a:buNone/>
              <a:defRPr>
                <a:latin typeface="Poppins Black"/>
                <a:ea typeface="Poppins Black"/>
                <a:cs typeface="Poppins Black"/>
                <a:sym typeface="Poppins Black"/>
              </a:defRPr>
            </a:lvl2pPr>
            <a:lvl3pPr lvl="2" rtl="0">
              <a:lnSpc>
                <a:spcPct val="100000"/>
              </a:lnSpc>
              <a:spcBef>
                <a:spcPts val="1600"/>
              </a:spcBef>
              <a:spcAft>
                <a:spcPts val="0"/>
              </a:spcAft>
              <a:buNone/>
              <a:defRPr>
                <a:latin typeface="Poppins Black"/>
                <a:ea typeface="Poppins Black"/>
                <a:cs typeface="Poppins Black"/>
                <a:sym typeface="Poppins Black"/>
              </a:defRPr>
            </a:lvl3pPr>
            <a:lvl4pPr lvl="3" rtl="0">
              <a:lnSpc>
                <a:spcPct val="100000"/>
              </a:lnSpc>
              <a:spcBef>
                <a:spcPts val="1600"/>
              </a:spcBef>
              <a:spcAft>
                <a:spcPts val="0"/>
              </a:spcAft>
              <a:buNone/>
              <a:defRPr>
                <a:latin typeface="Poppins Black"/>
                <a:ea typeface="Poppins Black"/>
                <a:cs typeface="Poppins Black"/>
                <a:sym typeface="Poppins Black"/>
              </a:defRPr>
            </a:lvl4pPr>
            <a:lvl5pPr lvl="4" rtl="0">
              <a:lnSpc>
                <a:spcPct val="100000"/>
              </a:lnSpc>
              <a:spcBef>
                <a:spcPts val="1600"/>
              </a:spcBef>
              <a:spcAft>
                <a:spcPts val="0"/>
              </a:spcAft>
              <a:buNone/>
              <a:defRPr>
                <a:latin typeface="Poppins Black"/>
                <a:ea typeface="Poppins Black"/>
                <a:cs typeface="Poppins Black"/>
                <a:sym typeface="Poppins Black"/>
              </a:defRPr>
            </a:lvl5pPr>
            <a:lvl6pPr lvl="5" rtl="0">
              <a:lnSpc>
                <a:spcPct val="100000"/>
              </a:lnSpc>
              <a:spcBef>
                <a:spcPts val="1600"/>
              </a:spcBef>
              <a:spcAft>
                <a:spcPts val="0"/>
              </a:spcAft>
              <a:buNone/>
              <a:defRPr>
                <a:latin typeface="Poppins Black"/>
                <a:ea typeface="Poppins Black"/>
                <a:cs typeface="Poppins Black"/>
                <a:sym typeface="Poppins Black"/>
              </a:defRPr>
            </a:lvl6pPr>
            <a:lvl7pPr lvl="6" rtl="0">
              <a:lnSpc>
                <a:spcPct val="100000"/>
              </a:lnSpc>
              <a:spcBef>
                <a:spcPts val="1600"/>
              </a:spcBef>
              <a:spcAft>
                <a:spcPts val="0"/>
              </a:spcAft>
              <a:buNone/>
              <a:defRPr>
                <a:latin typeface="Poppins Black"/>
                <a:ea typeface="Poppins Black"/>
                <a:cs typeface="Poppins Black"/>
                <a:sym typeface="Poppins Black"/>
              </a:defRPr>
            </a:lvl7pPr>
            <a:lvl8pPr lvl="7" rtl="0">
              <a:lnSpc>
                <a:spcPct val="100000"/>
              </a:lnSpc>
              <a:spcBef>
                <a:spcPts val="1600"/>
              </a:spcBef>
              <a:spcAft>
                <a:spcPts val="0"/>
              </a:spcAft>
              <a:buNone/>
              <a:defRPr>
                <a:latin typeface="Poppins Black"/>
                <a:ea typeface="Poppins Black"/>
                <a:cs typeface="Poppins Black"/>
                <a:sym typeface="Poppins Black"/>
              </a:defRPr>
            </a:lvl8pPr>
            <a:lvl9pPr lvl="8" rtl="0">
              <a:lnSpc>
                <a:spcPct val="100000"/>
              </a:lnSpc>
              <a:spcBef>
                <a:spcPts val="1600"/>
              </a:spcBef>
              <a:spcAft>
                <a:spcPts val="1600"/>
              </a:spcAft>
              <a:buNone/>
              <a:defRPr>
                <a:latin typeface="Poppins Black"/>
                <a:ea typeface="Poppins Black"/>
                <a:cs typeface="Poppins Black"/>
                <a:sym typeface="Poppins Black"/>
              </a:defRPr>
            </a:lvl9pPr>
          </a:lstStyle>
          <a:p/>
        </p:txBody>
      </p:sp>
      <p:sp>
        <p:nvSpPr>
          <p:cNvPr id="125" name="Google Shape;125;p21"/>
          <p:cNvSpPr txBox="1"/>
          <p:nvPr>
            <p:ph idx="2" type="subTitle"/>
          </p:nvPr>
        </p:nvSpPr>
        <p:spPr>
          <a:xfrm>
            <a:off x="1759875" y="2185449"/>
            <a:ext cx="2682600" cy="61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26" name="Google Shape;126;p21"/>
          <p:cNvSpPr txBox="1"/>
          <p:nvPr>
            <p:ph hasCustomPrompt="1" idx="3" type="title"/>
          </p:nvPr>
        </p:nvSpPr>
        <p:spPr>
          <a:xfrm>
            <a:off x="764102" y="3346952"/>
            <a:ext cx="885900" cy="704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2"/>
              </a:buClr>
              <a:buSzPts val="4800"/>
              <a:buNone/>
              <a:defRPr sz="4800">
                <a:solidFill>
                  <a:schemeClr val="lt2"/>
                </a:solidFill>
              </a:defRPr>
            </a:lvl1pPr>
            <a:lvl2pPr lvl="1" rtl="0" algn="ctr">
              <a:lnSpc>
                <a:spcPct val="100000"/>
              </a:lnSpc>
              <a:spcBef>
                <a:spcPts val="0"/>
              </a:spcBef>
              <a:spcAft>
                <a:spcPts val="0"/>
              </a:spcAft>
              <a:buClr>
                <a:schemeClr val="lt2"/>
              </a:buClr>
              <a:buSzPts val="4800"/>
              <a:buNone/>
              <a:defRPr sz="4800">
                <a:solidFill>
                  <a:schemeClr val="lt2"/>
                </a:solidFill>
              </a:defRPr>
            </a:lvl2pPr>
            <a:lvl3pPr lvl="2" rtl="0" algn="ctr">
              <a:lnSpc>
                <a:spcPct val="100000"/>
              </a:lnSpc>
              <a:spcBef>
                <a:spcPts val="0"/>
              </a:spcBef>
              <a:spcAft>
                <a:spcPts val="0"/>
              </a:spcAft>
              <a:buClr>
                <a:schemeClr val="lt2"/>
              </a:buClr>
              <a:buSzPts val="4800"/>
              <a:buNone/>
              <a:defRPr sz="4800">
                <a:solidFill>
                  <a:schemeClr val="lt2"/>
                </a:solidFill>
              </a:defRPr>
            </a:lvl3pPr>
            <a:lvl4pPr lvl="3" rtl="0" algn="ctr">
              <a:lnSpc>
                <a:spcPct val="100000"/>
              </a:lnSpc>
              <a:spcBef>
                <a:spcPts val="0"/>
              </a:spcBef>
              <a:spcAft>
                <a:spcPts val="0"/>
              </a:spcAft>
              <a:buClr>
                <a:schemeClr val="lt2"/>
              </a:buClr>
              <a:buSzPts val="4800"/>
              <a:buNone/>
              <a:defRPr sz="4800">
                <a:solidFill>
                  <a:schemeClr val="lt2"/>
                </a:solidFill>
              </a:defRPr>
            </a:lvl4pPr>
            <a:lvl5pPr lvl="4" rtl="0" algn="ctr">
              <a:lnSpc>
                <a:spcPct val="100000"/>
              </a:lnSpc>
              <a:spcBef>
                <a:spcPts val="0"/>
              </a:spcBef>
              <a:spcAft>
                <a:spcPts val="0"/>
              </a:spcAft>
              <a:buClr>
                <a:schemeClr val="lt2"/>
              </a:buClr>
              <a:buSzPts val="4800"/>
              <a:buNone/>
              <a:defRPr sz="4800">
                <a:solidFill>
                  <a:schemeClr val="lt2"/>
                </a:solidFill>
              </a:defRPr>
            </a:lvl5pPr>
            <a:lvl6pPr lvl="5" rtl="0" algn="ctr">
              <a:lnSpc>
                <a:spcPct val="100000"/>
              </a:lnSpc>
              <a:spcBef>
                <a:spcPts val="0"/>
              </a:spcBef>
              <a:spcAft>
                <a:spcPts val="0"/>
              </a:spcAft>
              <a:buClr>
                <a:schemeClr val="lt2"/>
              </a:buClr>
              <a:buSzPts val="4800"/>
              <a:buNone/>
              <a:defRPr sz="4800">
                <a:solidFill>
                  <a:schemeClr val="lt2"/>
                </a:solidFill>
              </a:defRPr>
            </a:lvl6pPr>
            <a:lvl7pPr lvl="6" rtl="0" algn="ctr">
              <a:lnSpc>
                <a:spcPct val="100000"/>
              </a:lnSpc>
              <a:spcBef>
                <a:spcPts val="0"/>
              </a:spcBef>
              <a:spcAft>
                <a:spcPts val="0"/>
              </a:spcAft>
              <a:buClr>
                <a:schemeClr val="lt2"/>
              </a:buClr>
              <a:buSzPts val="4800"/>
              <a:buNone/>
              <a:defRPr sz="4800">
                <a:solidFill>
                  <a:schemeClr val="lt2"/>
                </a:solidFill>
              </a:defRPr>
            </a:lvl7pPr>
            <a:lvl8pPr lvl="7" rtl="0" algn="ctr">
              <a:lnSpc>
                <a:spcPct val="100000"/>
              </a:lnSpc>
              <a:spcBef>
                <a:spcPts val="0"/>
              </a:spcBef>
              <a:spcAft>
                <a:spcPts val="0"/>
              </a:spcAft>
              <a:buClr>
                <a:schemeClr val="lt2"/>
              </a:buClr>
              <a:buSzPts val="4800"/>
              <a:buNone/>
              <a:defRPr sz="4800">
                <a:solidFill>
                  <a:schemeClr val="lt2"/>
                </a:solidFill>
              </a:defRPr>
            </a:lvl8pPr>
            <a:lvl9pPr lvl="8" rtl="0" algn="ctr">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127" name="Google Shape;127;p21"/>
          <p:cNvSpPr txBox="1"/>
          <p:nvPr>
            <p:ph idx="4" type="subTitle"/>
          </p:nvPr>
        </p:nvSpPr>
        <p:spPr>
          <a:xfrm>
            <a:off x="1759875" y="3213476"/>
            <a:ext cx="2682600" cy="37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p:txBody>
      </p:sp>
      <p:sp>
        <p:nvSpPr>
          <p:cNvPr id="128" name="Google Shape;128;p21"/>
          <p:cNvSpPr txBox="1"/>
          <p:nvPr>
            <p:ph idx="5" type="subTitle"/>
          </p:nvPr>
        </p:nvSpPr>
        <p:spPr>
          <a:xfrm>
            <a:off x="1759875" y="3565000"/>
            <a:ext cx="2682600" cy="61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29" name="Google Shape;129;p21"/>
          <p:cNvSpPr/>
          <p:nvPr/>
        </p:nvSpPr>
        <p:spPr>
          <a:xfrm>
            <a:off x="720000" y="727800"/>
            <a:ext cx="5778000" cy="272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1"/>
          <p:cNvSpPr txBox="1"/>
          <p:nvPr>
            <p:ph idx="6" type="title"/>
          </p:nvPr>
        </p:nvSpPr>
        <p:spPr>
          <a:xfrm>
            <a:off x="720000" y="387600"/>
            <a:ext cx="7704000" cy="6126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lgn="l">
              <a:spcBef>
                <a:spcPts val="0"/>
              </a:spcBef>
              <a:spcAft>
                <a:spcPts val="0"/>
              </a:spcAft>
              <a:buSzPts val="3200"/>
              <a:buFont typeface="Palanquin Dark"/>
              <a:buNone/>
              <a:defRPr>
                <a:latin typeface="Palanquin Dark"/>
                <a:ea typeface="Palanquin Dark"/>
                <a:cs typeface="Palanquin Dark"/>
                <a:sym typeface="Palanquin Dark"/>
              </a:defRPr>
            </a:lvl2pPr>
            <a:lvl3pPr lvl="2" rtl="0" algn="l">
              <a:spcBef>
                <a:spcPts val="0"/>
              </a:spcBef>
              <a:spcAft>
                <a:spcPts val="0"/>
              </a:spcAft>
              <a:buSzPts val="3200"/>
              <a:buFont typeface="Palanquin Dark"/>
              <a:buNone/>
              <a:defRPr>
                <a:latin typeface="Palanquin Dark"/>
                <a:ea typeface="Palanquin Dark"/>
                <a:cs typeface="Palanquin Dark"/>
                <a:sym typeface="Palanquin Dark"/>
              </a:defRPr>
            </a:lvl3pPr>
            <a:lvl4pPr lvl="3" rtl="0" algn="l">
              <a:spcBef>
                <a:spcPts val="0"/>
              </a:spcBef>
              <a:spcAft>
                <a:spcPts val="0"/>
              </a:spcAft>
              <a:buSzPts val="3200"/>
              <a:buFont typeface="Palanquin Dark"/>
              <a:buNone/>
              <a:defRPr>
                <a:latin typeface="Palanquin Dark"/>
                <a:ea typeface="Palanquin Dark"/>
                <a:cs typeface="Palanquin Dark"/>
                <a:sym typeface="Palanquin Dark"/>
              </a:defRPr>
            </a:lvl4pPr>
            <a:lvl5pPr lvl="4" rtl="0" algn="l">
              <a:spcBef>
                <a:spcPts val="0"/>
              </a:spcBef>
              <a:spcAft>
                <a:spcPts val="0"/>
              </a:spcAft>
              <a:buSzPts val="3200"/>
              <a:buFont typeface="Palanquin Dark"/>
              <a:buNone/>
              <a:defRPr>
                <a:latin typeface="Palanquin Dark"/>
                <a:ea typeface="Palanquin Dark"/>
                <a:cs typeface="Palanquin Dark"/>
                <a:sym typeface="Palanquin Dark"/>
              </a:defRPr>
            </a:lvl5pPr>
            <a:lvl6pPr lvl="5" rtl="0" algn="l">
              <a:spcBef>
                <a:spcPts val="0"/>
              </a:spcBef>
              <a:spcAft>
                <a:spcPts val="0"/>
              </a:spcAft>
              <a:buSzPts val="3200"/>
              <a:buFont typeface="Palanquin Dark"/>
              <a:buNone/>
              <a:defRPr>
                <a:latin typeface="Palanquin Dark"/>
                <a:ea typeface="Palanquin Dark"/>
                <a:cs typeface="Palanquin Dark"/>
                <a:sym typeface="Palanquin Dark"/>
              </a:defRPr>
            </a:lvl6pPr>
            <a:lvl7pPr lvl="6" rtl="0" algn="l">
              <a:spcBef>
                <a:spcPts val="0"/>
              </a:spcBef>
              <a:spcAft>
                <a:spcPts val="0"/>
              </a:spcAft>
              <a:buSzPts val="3200"/>
              <a:buFont typeface="Palanquin Dark"/>
              <a:buNone/>
              <a:defRPr>
                <a:latin typeface="Palanquin Dark"/>
                <a:ea typeface="Palanquin Dark"/>
                <a:cs typeface="Palanquin Dark"/>
                <a:sym typeface="Palanquin Dark"/>
              </a:defRPr>
            </a:lvl7pPr>
            <a:lvl8pPr lvl="7" rtl="0" algn="l">
              <a:spcBef>
                <a:spcPts val="0"/>
              </a:spcBef>
              <a:spcAft>
                <a:spcPts val="0"/>
              </a:spcAft>
              <a:buSzPts val="3200"/>
              <a:buFont typeface="Palanquin Dark"/>
              <a:buNone/>
              <a:defRPr>
                <a:latin typeface="Palanquin Dark"/>
                <a:ea typeface="Palanquin Dark"/>
                <a:cs typeface="Palanquin Dark"/>
                <a:sym typeface="Palanquin Dark"/>
              </a:defRPr>
            </a:lvl8pPr>
            <a:lvl9pPr lvl="8" rtl="0" algn="l">
              <a:spcBef>
                <a:spcPts val="0"/>
              </a:spcBef>
              <a:spcAft>
                <a:spcPts val="0"/>
              </a:spcAft>
              <a:buSzPts val="3200"/>
              <a:buFont typeface="Palanquin Dark"/>
              <a:buNone/>
              <a:defRPr>
                <a:latin typeface="Palanquin Dark"/>
                <a:ea typeface="Palanquin Dark"/>
                <a:cs typeface="Palanquin Dark"/>
                <a:sym typeface="Palanquin Dark"/>
              </a:defRPr>
            </a:lvl9pPr>
          </a:lstStyle>
          <a:p/>
        </p:txBody>
      </p:sp>
      <p:sp>
        <p:nvSpPr>
          <p:cNvPr id="131" name="Google Shape;131;p21"/>
          <p:cNvSpPr/>
          <p:nvPr/>
        </p:nvSpPr>
        <p:spPr>
          <a:xfrm rot="-9542052">
            <a:off x="7466404" y="-1156051"/>
            <a:ext cx="4039911" cy="2967664"/>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1"/>
          <p:cNvSpPr/>
          <p:nvPr/>
        </p:nvSpPr>
        <p:spPr>
          <a:xfrm rot="3055103">
            <a:off x="-1997717" y="3749245"/>
            <a:ext cx="4039950" cy="2967693"/>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1"/>
          <p:cNvSpPr txBox="1"/>
          <p:nvPr>
            <p:ph hasCustomPrompt="1" idx="7" type="title"/>
          </p:nvPr>
        </p:nvSpPr>
        <p:spPr>
          <a:xfrm>
            <a:off x="4746900" y="1967402"/>
            <a:ext cx="885900" cy="704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2"/>
              </a:buClr>
              <a:buSzPts val="4800"/>
              <a:buNone/>
              <a:defRPr sz="4800">
                <a:solidFill>
                  <a:schemeClr val="lt2"/>
                </a:solidFill>
              </a:defRPr>
            </a:lvl1pPr>
            <a:lvl2pPr lvl="1" rtl="0" algn="ctr">
              <a:lnSpc>
                <a:spcPct val="100000"/>
              </a:lnSpc>
              <a:spcBef>
                <a:spcPts val="0"/>
              </a:spcBef>
              <a:spcAft>
                <a:spcPts val="0"/>
              </a:spcAft>
              <a:buClr>
                <a:schemeClr val="lt2"/>
              </a:buClr>
              <a:buSzPts val="4800"/>
              <a:buNone/>
              <a:defRPr sz="4800">
                <a:solidFill>
                  <a:schemeClr val="lt2"/>
                </a:solidFill>
              </a:defRPr>
            </a:lvl2pPr>
            <a:lvl3pPr lvl="2" rtl="0" algn="ctr">
              <a:lnSpc>
                <a:spcPct val="100000"/>
              </a:lnSpc>
              <a:spcBef>
                <a:spcPts val="0"/>
              </a:spcBef>
              <a:spcAft>
                <a:spcPts val="0"/>
              </a:spcAft>
              <a:buClr>
                <a:schemeClr val="lt2"/>
              </a:buClr>
              <a:buSzPts val="4800"/>
              <a:buNone/>
              <a:defRPr sz="4800">
                <a:solidFill>
                  <a:schemeClr val="lt2"/>
                </a:solidFill>
              </a:defRPr>
            </a:lvl3pPr>
            <a:lvl4pPr lvl="3" rtl="0" algn="ctr">
              <a:lnSpc>
                <a:spcPct val="100000"/>
              </a:lnSpc>
              <a:spcBef>
                <a:spcPts val="0"/>
              </a:spcBef>
              <a:spcAft>
                <a:spcPts val="0"/>
              </a:spcAft>
              <a:buClr>
                <a:schemeClr val="lt2"/>
              </a:buClr>
              <a:buSzPts val="4800"/>
              <a:buNone/>
              <a:defRPr sz="4800">
                <a:solidFill>
                  <a:schemeClr val="lt2"/>
                </a:solidFill>
              </a:defRPr>
            </a:lvl4pPr>
            <a:lvl5pPr lvl="4" rtl="0" algn="ctr">
              <a:lnSpc>
                <a:spcPct val="100000"/>
              </a:lnSpc>
              <a:spcBef>
                <a:spcPts val="0"/>
              </a:spcBef>
              <a:spcAft>
                <a:spcPts val="0"/>
              </a:spcAft>
              <a:buClr>
                <a:schemeClr val="lt2"/>
              </a:buClr>
              <a:buSzPts val="4800"/>
              <a:buNone/>
              <a:defRPr sz="4800">
                <a:solidFill>
                  <a:schemeClr val="lt2"/>
                </a:solidFill>
              </a:defRPr>
            </a:lvl5pPr>
            <a:lvl6pPr lvl="5" rtl="0" algn="ctr">
              <a:lnSpc>
                <a:spcPct val="100000"/>
              </a:lnSpc>
              <a:spcBef>
                <a:spcPts val="0"/>
              </a:spcBef>
              <a:spcAft>
                <a:spcPts val="0"/>
              </a:spcAft>
              <a:buClr>
                <a:schemeClr val="lt2"/>
              </a:buClr>
              <a:buSzPts val="4800"/>
              <a:buNone/>
              <a:defRPr sz="4800">
                <a:solidFill>
                  <a:schemeClr val="lt2"/>
                </a:solidFill>
              </a:defRPr>
            </a:lvl6pPr>
            <a:lvl7pPr lvl="6" rtl="0" algn="ctr">
              <a:lnSpc>
                <a:spcPct val="100000"/>
              </a:lnSpc>
              <a:spcBef>
                <a:spcPts val="0"/>
              </a:spcBef>
              <a:spcAft>
                <a:spcPts val="0"/>
              </a:spcAft>
              <a:buClr>
                <a:schemeClr val="lt2"/>
              </a:buClr>
              <a:buSzPts val="4800"/>
              <a:buNone/>
              <a:defRPr sz="4800">
                <a:solidFill>
                  <a:schemeClr val="lt2"/>
                </a:solidFill>
              </a:defRPr>
            </a:lvl7pPr>
            <a:lvl8pPr lvl="7" rtl="0" algn="ctr">
              <a:lnSpc>
                <a:spcPct val="100000"/>
              </a:lnSpc>
              <a:spcBef>
                <a:spcPts val="0"/>
              </a:spcBef>
              <a:spcAft>
                <a:spcPts val="0"/>
              </a:spcAft>
              <a:buClr>
                <a:schemeClr val="lt2"/>
              </a:buClr>
              <a:buSzPts val="4800"/>
              <a:buNone/>
              <a:defRPr sz="4800">
                <a:solidFill>
                  <a:schemeClr val="lt2"/>
                </a:solidFill>
              </a:defRPr>
            </a:lvl8pPr>
            <a:lvl9pPr lvl="8" rtl="0" algn="ctr">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134" name="Google Shape;134;p21"/>
          <p:cNvSpPr txBox="1"/>
          <p:nvPr>
            <p:ph idx="8" type="subTitle"/>
          </p:nvPr>
        </p:nvSpPr>
        <p:spPr>
          <a:xfrm>
            <a:off x="5742673" y="1833925"/>
            <a:ext cx="2682600" cy="37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p:txBody>
      </p:sp>
      <p:sp>
        <p:nvSpPr>
          <p:cNvPr id="135" name="Google Shape;135;p21"/>
          <p:cNvSpPr txBox="1"/>
          <p:nvPr>
            <p:ph idx="9" type="subTitle"/>
          </p:nvPr>
        </p:nvSpPr>
        <p:spPr>
          <a:xfrm>
            <a:off x="5742673" y="2185449"/>
            <a:ext cx="2682600" cy="61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36" name="Google Shape;136;p21"/>
          <p:cNvSpPr txBox="1"/>
          <p:nvPr>
            <p:ph hasCustomPrompt="1" idx="13" type="title"/>
          </p:nvPr>
        </p:nvSpPr>
        <p:spPr>
          <a:xfrm>
            <a:off x="4746900" y="3346952"/>
            <a:ext cx="885900" cy="704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2"/>
              </a:buClr>
              <a:buSzPts val="4800"/>
              <a:buNone/>
              <a:defRPr sz="4800">
                <a:solidFill>
                  <a:schemeClr val="lt2"/>
                </a:solidFill>
              </a:defRPr>
            </a:lvl1pPr>
            <a:lvl2pPr lvl="1" rtl="0" algn="ctr">
              <a:lnSpc>
                <a:spcPct val="100000"/>
              </a:lnSpc>
              <a:spcBef>
                <a:spcPts val="0"/>
              </a:spcBef>
              <a:spcAft>
                <a:spcPts val="0"/>
              </a:spcAft>
              <a:buClr>
                <a:schemeClr val="lt2"/>
              </a:buClr>
              <a:buSzPts val="4800"/>
              <a:buNone/>
              <a:defRPr sz="4800">
                <a:solidFill>
                  <a:schemeClr val="lt2"/>
                </a:solidFill>
              </a:defRPr>
            </a:lvl2pPr>
            <a:lvl3pPr lvl="2" rtl="0" algn="ctr">
              <a:lnSpc>
                <a:spcPct val="100000"/>
              </a:lnSpc>
              <a:spcBef>
                <a:spcPts val="0"/>
              </a:spcBef>
              <a:spcAft>
                <a:spcPts val="0"/>
              </a:spcAft>
              <a:buClr>
                <a:schemeClr val="lt2"/>
              </a:buClr>
              <a:buSzPts val="4800"/>
              <a:buNone/>
              <a:defRPr sz="4800">
                <a:solidFill>
                  <a:schemeClr val="lt2"/>
                </a:solidFill>
              </a:defRPr>
            </a:lvl3pPr>
            <a:lvl4pPr lvl="3" rtl="0" algn="ctr">
              <a:lnSpc>
                <a:spcPct val="100000"/>
              </a:lnSpc>
              <a:spcBef>
                <a:spcPts val="0"/>
              </a:spcBef>
              <a:spcAft>
                <a:spcPts val="0"/>
              </a:spcAft>
              <a:buClr>
                <a:schemeClr val="lt2"/>
              </a:buClr>
              <a:buSzPts val="4800"/>
              <a:buNone/>
              <a:defRPr sz="4800">
                <a:solidFill>
                  <a:schemeClr val="lt2"/>
                </a:solidFill>
              </a:defRPr>
            </a:lvl4pPr>
            <a:lvl5pPr lvl="4" rtl="0" algn="ctr">
              <a:lnSpc>
                <a:spcPct val="100000"/>
              </a:lnSpc>
              <a:spcBef>
                <a:spcPts val="0"/>
              </a:spcBef>
              <a:spcAft>
                <a:spcPts val="0"/>
              </a:spcAft>
              <a:buClr>
                <a:schemeClr val="lt2"/>
              </a:buClr>
              <a:buSzPts val="4800"/>
              <a:buNone/>
              <a:defRPr sz="4800">
                <a:solidFill>
                  <a:schemeClr val="lt2"/>
                </a:solidFill>
              </a:defRPr>
            </a:lvl5pPr>
            <a:lvl6pPr lvl="5" rtl="0" algn="ctr">
              <a:lnSpc>
                <a:spcPct val="100000"/>
              </a:lnSpc>
              <a:spcBef>
                <a:spcPts val="0"/>
              </a:spcBef>
              <a:spcAft>
                <a:spcPts val="0"/>
              </a:spcAft>
              <a:buClr>
                <a:schemeClr val="lt2"/>
              </a:buClr>
              <a:buSzPts val="4800"/>
              <a:buNone/>
              <a:defRPr sz="4800">
                <a:solidFill>
                  <a:schemeClr val="lt2"/>
                </a:solidFill>
              </a:defRPr>
            </a:lvl6pPr>
            <a:lvl7pPr lvl="6" rtl="0" algn="ctr">
              <a:lnSpc>
                <a:spcPct val="100000"/>
              </a:lnSpc>
              <a:spcBef>
                <a:spcPts val="0"/>
              </a:spcBef>
              <a:spcAft>
                <a:spcPts val="0"/>
              </a:spcAft>
              <a:buClr>
                <a:schemeClr val="lt2"/>
              </a:buClr>
              <a:buSzPts val="4800"/>
              <a:buNone/>
              <a:defRPr sz="4800">
                <a:solidFill>
                  <a:schemeClr val="lt2"/>
                </a:solidFill>
              </a:defRPr>
            </a:lvl7pPr>
            <a:lvl8pPr lvl="7" rtl="0" algn="ctr">
              <a:lnSpc>
                <a:spcPct val="100000"/>
              </a:lnSpc>
              <a:spcBef>
                <a:spcPts val="0"/>
              </a:spcBef>
              <a:spcAft>
                <a:spcPts val="0"/>
              </a:spcAft>
              <a:buClr>
                <a:schemeClr val="lt2"/>
              </a:buClr>
              <a:buSzPts val="4800"/>
              <a:buNone/>
              <a:defRPr sz="4800">
                <a:solidFill>
                  <a:schemeClr val="lt2"/>
                </a:solidFill>
              </a:defRPr>
            </a:lvl8pPr>
            <a:lvl9pPr lvl="8" rtl="0" algn="ctr">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137" name="Google Shape;137;p21"/>
          <p:cNvSpPr txBox="1"/>
          <p:nvPr>
            <p:ph idx="14" type="subTitle"/>
          </p:nvPr>
        </p:nvSpPr>
        <p:spPr>
          <a:xfrm>
            <a:off x="5742673" y="3213476"/>
            <a:ext cx="2682600" cy="37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p:txBody>
      </p:sp>
      <p:sp>
        <p:nvSpPr>
          <p:cNvPr id="138" name="Google Shape;138;p21"/>
          <p:cNvSpPr txBox="1"/>
          <p:nvPr>
            <p:ph idx="15" type="subTitle"/>
          </p:nvPr>
        </p:nvSpPr>
        <p:spPr>
          <a:xfrm>
            <a:off x="5742673" y="3565000"/>
            <a:ext cx="2682600" cy="61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_17">
    <p:spTree>
      <p:nvGrpSpPr>
        <p:cNvPr id="139" name="Shape 139"/>
        <p:cNvGrpSpPr/>
        <p:nvPr/>
      </p:nvGrpSpPr>
      <p:grpSpPr>
        <a:xfrm>
          <a:off x="0" y="0"/>
          <a:ext cx="0" cy="0"/>
          <a:chOff x="0" y="0"/>
          <a:chExt cx="0" cy="0"/>
        </a:xfrm>
      </p:grpSpPr>
      <p:sp>
        <p:nvSpPr>
          <p:cNvPr id="140" name="Google Shape;140;p22"/>
          <p:cNvSpPr txBox="1"/>
          <p:nvPr>
            <p:ph idx="1" type="body"/>
          </p:nvPr>
        </p:nvSpPr>
        <p:spPr>
          <a:xfrm>
            <a:off x="720000" y="2075500"/>
            <a:ext cx="5250900" cy="1931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41" name="Google Shape;141;p22"/>
          <p:cNvSpPr/>
          <p:nvPr/>
        </p:nvSpPr>
        <p:spPr>
          <a:xfrm>
            <a:off x="720000" y="727800"/>
            <a:ext cx="5778000" cy="272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2"/>
          <p:cNvSpPr txBox="1"/>
          <p:nvPr>
            <p:ph type="title"/>
          </p:nvPr>
        </p:nvSpPr>
        <p:spPr>
          <a:xfrm>
            <a:off x="720000" y="387600"/>
            <a:ext cx="7704000" cy="6126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lgn="l">
              <a:spcBef>
                <a:spcPts val="0"/>
              </a:spcBef>
              <a:spcAft>
                <a:spcPts val="0"/>
              </a:spcAft>
              <a:buSzPts val="3200"/>
              <a:buFont typeface="Palanquin Dark"/>
              <a:buNone/>
              <a:defRPr>
                <a:latin typeface="Palanquin Dark"/>
                <a:ea typeface="Palanquin Dark"/>
                <a:cs typeface="Palanquin Dark"/>
                <a:sym typeface="Palanquin Dark"/>
              </a:defRPr>
            </a:lvl2pPr>
            <a:lvl3pPr lvl="2" rtl="0" algn="l">
              <a:spcBef>
                <a:spcPts val="0"/>
              </a:spcBef>
              <a:spcAft>
                <a:spcPts val="0"/>
              </a:spcAft>
              <a:buSzPts val="3200"/>
              <a:buFont typeface="Palanquin Dark"/>
              <a:buNone/>
              <a:defRPr>
                <a:latin typeface="Palanquin Dark"/>
                <a:ea typeface="Palanquin Dark"/>
                <a:cs typeface="Palanquin Dark"/>
                <a:sym typeface="Palanquin Dark"/>
              </a:defRPr>
            </a:lvl3pPr>
            <a:lvl4pPr lvl="3" rtl="0" algn="l">
              <a:spcBef>
                <a:spcPts val="0"/>
              </a:spcBef>
              <a:spcAft>
                <a:spcPts val="0"/>
              </a:spcAft>
              <a:buSzPts val="3200"/>
              <a:buFont typeface="Palanquin Dark"/>
              <a:buNone/>
              <a:defRPr>
                <a:latin typeface="Palanquin Dark"/>
                <a:ea typeface="Palanquin Dark"/>
                <a:cs typeface="Palanquin Dark"/>
                <a:sym typeface="Palanquin Dark"/>
              </a:defRPr>
            </a:lvl4pPr>
            <a:lvl5pPr lvl="4" rtl="0" algn="l">
              <a:spcBef>
                <a:spcPts val="0"/>
              </a:spcBef>
              <a:spcAft>
                <a:spcPts val="0"/>
              </a:spcAft>
              <a:buSzPts val="3200"/>
              <a:buFont typeface="Palanquin Dark"/>
              <a:buNone/>
              <a:defRPr>
                <a:latin typeface="Palanquin Dark"/>
                <a:ea typeface="Palanquin Dark"/>
                <a:cs typeface="Palanquin Dark"/>
                <a:sym typeface="Palanquin Dark"/>
              </a:defRPr>
            </a:lvl5pPr>
            <a:lvl6pPr lvl="5" rtl="0" algn="l">
              <a:spcBef>
                <a:spcPts val="0"/>
              </a:spcBef>
              <a:spcAft>
                <a:spcPts val="0"/>
              </a:spcAft>
              <a:buSzPts val="3200"/>
              <a:buFont typeface="Palanquin Dark"/>
              <a:buNone/>
              <a:defRPr>
                <a:latin typeface="Palanquin Dark"/>
                <a:ea typeface="Palanquin Dark"/>
                <a:cs typeface="Palanquin Dark"/>
                <a:sym typeface="Palanquin Dark"/>
              </a:defRPr>
            </a:lvl6pPr>
            <a:lvl7pPr lvl="6" rtl="0" algn="l">
              <a:spcBef>
                <a:spcPts val="0"/>
              </a:spcBef>
              <a:spcAft>
                <a:spcPts val="0"/>
              </a:spcAft>
              <a:buSzPts val="3200"/>
              <a:buFont typeface="Palanquin Dark"/>
              <a:buNone/>
              <a:defRPr>
                <a:latin typeface="Palanquin Dark"/>
                <a:ea typeface="Palanquin Dark"/>
                <a:cs typeface="Palanquin Dark"/>
                <a:sym typeface="Palanquin Dark"/>
              </a:defRPr>
            </a:lvl7pPr>
            <a:lvl8pPr lvl="7" rtl="0" algn="l">
              <a:spcBef>
                <a:spcPts val="0"/>
              </a:spcBef>
              <a:spcAft>
                <a:spcPts val="0"/>
              </a:spcAft>
              <a:buSzPts val="3200"/>
              <a:buFont typeface="Palanquin Dark"/>
              <a:buNone/>
              <a:defRPr>
                <a:latin typeface="Palanquin Dark"/>
                <a:ea typeface="Palanquin Dark"/>
                <a:cs typeface="Palanquin Dark"/>
                <a:sym typeface="Palanquin Dark"/>
              </a:defRPr>
            </a:lvl8pPr>
            <a:lvl9pPr lvl="8" rtl="0" algn="l">
              <a:spcBef>
                <a:spcPts val="0"/>
              </a:spcBef>
              <a:spcAft>
                <a:spcPts val="0"/>
              </a:spcAft>
              <a:buSzPts val="3200"/>
              <a:buFont typeface="Palanquin Dark"/>
              <a:buNone/>
              <a:defRPr>
                <a:latin typeface="Palanquin Dark"/>
                <a:ea typeface="Palanquin Dark"/>
                <a:cs typeface="Palanquin Dark"/>
                <a:sym typeface="Palanquin Dark"/>
              </a:defRPr>
            </a:lvl9pPr>
          </a:lstStyle>
          <a:p/>
        </p:txBody>
      </p:sp>
      <p:sp>
        <p:nvSpPr>
          <p:cNvPr id="143" name="Google Shape;143;p22"/>
          <p:cNvSpPr/>
          <p:nvPr/>
        </p:nvSpPr>
        <p:spPr>
          <a:xfrm flipH="1" rot="-3678890">
            <a:off x="6399760" y="2305526"/>
            <a:ext cx="4402922" cy="3234328"/>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18">
    <p:spTree>
      <p:nvGrpSpPr>
        <p:cNvPr id="144" name="Shape 144"/>
        <p:cNvGrpSpPr/>
        <p:nvPr/>
      </p:nvGrpSpPr>
      <p:grpSpPr>
        <a:xfrm>
          <a:off x="0" y="0"/>
          <a:ext cx="0" cy="0"/>
          <a:chOff x="0" y="0"/>
          <a:chExt cx="0" cy="0"/>
        </a:xfrm>
      </p:grpSpPr>
      <p:sp>
        <p:nvSpPr>
          <p:cNvPr id="145" name="Google Shape;145;p23"/>
          <p:cNvSpPr/>
          <p:nvPr/>
        </p:nvSpPr>
        <p:spPr>
          <a:xfrm>
            <a:off x="720000" y="727800"/>
            <a:ext cx="5778000" cy="272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3"/>
          <p:cNvSpPr txBox="1"/>
          <p:nvPr>
            <p:ph type="title"/>
          </p:nvPr>
        </p:nvSpPr>
        <p:spPr>
          <a:xfrm>
            <a:off x="720000" y="387600"/>
            <a:ext cx="7704000" cy="6126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lgn="l">
              <a:spcBef>
                <a:spcPts val="0"/>
              </a:spcBef>
              <a:spcAft>
                <a:spcPts val="0"/>
              </a:spcAft>
              <a:buSzPts val="3200"/>
              <a:buFont typeface="Palanquin Dark"/>
              <a:buNone/>
              <a:defRPr>
                <a:latin typeface="Palanquin Dark"/>
                <a:ea typeface="Palanquin Dark"/>
                <a:cs typeface="Palanquin Dark"/>
                <a:sym typeface="Palanquin Dark"/>
              </a:defRPr>
            </a:lvl2pPr>
            <a:lvl3pPr lvl="2" rtl="0" algn="l">
              <a:spcBef>
                <a:spcPts val="0"/>
              </a:spcBef>
              <a:spcAft>
                <a:spcPts val="0"/>
              </a:spcAft>
              <a:buSzPts val="3200"/>
              <a:buFont typeface="Palanquin Dark"/>
              <a:buNone/>
              <a:defRPr>
                <a:latin typeface="Palanquin Dark"/>
                <a:ea typeface="Palanquin Dark"/>
                <a:cs typeface="Palanquin Dark"/>
                <a:sym typeface="Palanquin Dark"/>
              </a:defRPr>
            </a:lvl3pPr>
            <a:lvl4pPr lvl="3" rtl="0" algn="l">
              <a:spcBef>
                <a:spcPts val="0"/>
              </a:spcBef>
              <a:spcAft>
                <a:spcPts val="0"/>
              </a:spcAft>
              <a:buSzPts val="3200"/>
              <a:buFont typeface="Palanquin Dark"/>
              <a:buNone/>
              <a:defRPr>
                <a:latin typeface="Palanquin Dark"/>
                <a:ea typeface="Palanquin Dark"/>
                <a:cs typeface="Palanquin Dark"/>
                <a:sym typeface="Palanquin Dark"/>
              </a:defRPr>
            </a:lvl4pPr>
            <a:lvl5pPr lvl="4" rtl="0" algn="l">
              <a:spcBef>
                <a:spcPts val="0"/>
              </a:spcBef>
              <a:spcAft>
                <a:spcPts val="0"/>
              </a:spcAft>
              <a:buSzPts val="3200"/>
              <a:buFont typeface="Palanquin Dark"/>
              <a:buNone/>
              <a:defRPr>
                <a:latin typeface="Palanquin Dark"/>
                <a:ea typeface="Palanquin Dark"/>
                <a:cs typeface="Palanquin Dark"/>
                <a:sym typeface="Palanquin Dark"/>
              </a:defRPr>
            </a:lvl5pPr>
            <a:lvl6pPr lvl="5" rtl="0" algn="l">
              <a:spcBef>
                <a:spcPts val="0"/>
              </a:spcBef>
              <a:spcAft>
                <a:spcPts val="0"/>
              </a:spcAft>
              <a:buSzPts val="3200"/>
              <a:buFont typeface="Palanquin Dark"/>
              <a:buNone/>
              <a:defRPr>
                <a:latin typeface="Palanquin Dark"/>
                <a:ea typeface="Palanquin Dark"/>
                <a:cs typeface="Palanquin Dark"/>
                <a:sym typeface="Palanquin Dark"/>
              </a:defRPr>
            </a:lvl6pPr>
            <a:lvl7pPr lvl="6" rtl="0" algn="l">
              <a:spcBef>
                <a:spcPts val="0"/>
              </a:spcBef>
              <a:spcAft>
                <a:spcPts val="0"/>
              </a:spcAft>
              <a:buSzPts val="3200"/>
              <a:buFont typeface="Palanquin Dark"/>
              <a:buNone/>
              <a:defRPr>
                <a:latin typeface="Palanquin Dark"/>
                <a:ea typeface="Palanquin Dark"/>
                <a:cs typeface="Palanquin Dark"/>
                <a:sym typeface="Palanquin Dark"/>
              </a:defRPr>
            </a:lvl7pPr>
            <a:lvl8pPr lvl="7" rtl="0" algn="l">
              <a:spcBef>
                <a:spcPts val="0"/>
              </a:spcBef>
              <a:spcAft>
                <a:spcPts val="0"/>
              </a:spcAft>
              <a:buSzPts val="3200"/>
              <a:buFont typeface="Palanquin Dark"/>
              <a:buNone/>
              <a:defRPr>
                <a:latin typeface="Palanquin Dark"/>
                <a:ea typeface="Palanquin Dark"/>
                <a:cs typeface="Palanquin Dark"/>
                <a:sym typeface="Palanquin Dark"/>
              </a:defRPr>
            </a:lvl8pPr>
            <a:lvl9pPr lvl="8" rtl="0" algn="l">
              <a:spcBef>
                <a:spcPts val="0"/>
              </a:spcBef>
              <a:spcAft>
                <a:spcPts val="0"/>
              </a:spcAft>
              <a:buSzPts val="3200"/>
              <a:buFont typeface="Palanquin Dark"/>
              <a:buNone/>
              <a:defRPr>
                <a:latin typeface="Palanquin Dark"/>
                <a:ea typeface="Palanquin Dark"/>
                <a:cs typeface="Palanquin Dark"/>
                <a:sym typeface="Palanquin Dark"/>
              </a:defRPr>
            </a:lvl9pPr>
          </a:lstStyle>
          <a:p/>
        </p:txBody>
      </p:sp>
      <p:sp>
        <p:nvSpPr>
          <p:cNvPr id="147" name="Google Shape;147;p23"/>
          <p:cNvSpPr/>
          <p:nvPr/>
        </p:nvSpPr>
        <p:spPr>
          <a:xfrm rot="-8100000">
            <a:off x="6361897" y="-1756516"/>
            <a:ext cx="4040369" cy="2968001"/>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3"/>
          <p:cNvSpPr txBox="1"/>
          <p:nvPr>
            <p:ph idx="1" type="subTitle"/>
          </p:nvPr>
        </p:nvSpPr>
        <p:spPr>
          <a:xfrm>
            <a:off x="723802" y="2074749"/>
            <a:ext cx="2076000" cy="3714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p:txBody>
      </p:sp>
      <p:sp>
        <p:nvSpPr>
          <p:cNvPr id="149" name="Google Shape;149;p23"/>
          <p:cNvSpPr txBox="1"/>
          <p:nvPr>
            <p:ph idx="2" type="subTitle"/>
          </p:nvPr>
        </p:nvSpPr>
        <p:spPr>
          <a:xfrm>
            <a:off x="723802" y="2426274"/>
            <a:ext cx="2076000" cy="61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50" name="Google Shape;150;p23"/>
          <p:cNvSpPr txBox="1"/>
          <p:nvPr>
            <p:ph idx="3" type="subTitle"/>
          </p:nvPr>
        </p:nvSpPr>
        <p:spPr>
          <a:xfrm>
            <a:off x="2938139" y="2074749"/>
            <a:ext cx="2076000" cy="3714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p:txBody>
      </p:sp>
      <p:sp>
        <p:nvSpPr>
          <p:cNvPr id="151" name="Google Shape;151;p23"/>
          <p:cNvSpPr txBox="1"/>
          <p:nvPr>
            <p:ph idx="4" type="subTitle"/>
          </p:nvPr>
        </p:nvSpPr>
        <p:spPr>
          <a:xfrm>
            <a:off x="2938139" y="2426274"/>
            <a:ext cx="2076000" cy="61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52" name="Google Shape;152;p23"/>
          <p:cNvSpPr txBox="1"/>
          <p:nvPr>
            <p:ph idx="5" type="subTitle"/>
          </p:nvPr>
        </p:nvSpPr>
        <p:spPr>
          <a:xfrm>
            <a:off x="722225" y="3454301"/>
            <a:ext cx="2076000" cy="3714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p:txBody>
      </p:sp>
      <p:sp>
        <p:nvSpPr>
          <p:cNvPr id="153" name="Google Shape;153;p23"/>
          <p:cNvSpPr txBox="1"/>
          <p:nvPr>
            <p:ph idx="6" type="subTitle"/>
          </p:nvPr>
        </p:nvSpPr>
        <p:spPr>
          <a:xfrm>
            <a:off x="722225" y="3805824"/>
            <a:ext cx="2076000" cy="61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54" name="Google Shape;154;p23"/>
          <p:cNvSpPr txBox="1"/>
          <p:nvPr>
            <p:ph idx="7" type="subTitle"/>
          </p:nvPr>
        </p:nvSpPr>
        <p:spPr>
          <a:xfrm>
            <a:off x="2938139" y="3454301"/>
            <a:ext cx="2076000" cy="3714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p:txBody>
      </p:sp>
      <p:sp>
        <p:nvSpPr>
          <p:cNvPr id="155" name="Google Shape;155;p23"/>
          <p:cNvSpPr txBox="1"/>
          <p:nvPr>
            <p:ph idx="8" type="subTitle"/>
          </p:nvPr>
        </p:nvSpPr>
        <p:spPr>
          <a:xfrm>
            <a:off x="2938139" y="3805824"/>
            <a:ext cx="2076000" cy="61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56" name="Google Shape;156;p23"/>
          <p:cNvSpPr/>
          <p:nvPr/>
        </p:nvSpPr>
        <p:spPr>
          <a:xfrm rot="-8371819">
            <a:off x="7449274" y="4404423"/>
            <a:ext cx="4040141" cy="2967834"/>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p:nvPr/>
        </p:nvSpPr>
        <p:spPr>
          <a:xfrm>
            <a:off x="720000" y="727800"/>
            <a:ext cx="5778000" cy="272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4"/>
          <p:cNvSpPr txBox="1"/>
          <p:nvPr>
            <p:ph idx="1" type="body"/>
          </p:nvPr>
        </p:nvSpPr>
        <p:spPr>
          <a:xfrm>
            <a:off x="720000" y="1111700"/>
            <a:ext cx="7901400" cy="36660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SzPts val="1200"/>
              <a:buChar char="●"/>
              <a:defRPr sz="1200"/>
            </a:lvl1pPr>
            <a:lvl2pPr indent="-304800" lvl="1" marL="914400">
              <a:lnSpc>
                <a:spcPct val="100000"/>
              </a:lnSpc>
              <a:spcBef>
                <a:spcPts val="160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sp>
        <p:nvSpPr>
          <p:cNvPr id="20" name="Google Shape;20;p4"/>
          <p:cNvSpPr txBox="1"/>
          <p:nvPr>
            <p:ph type="title"/>
          </p:nvPr>
        </p:nvSpPr>
        <p:spPr>
          <a:xfrm>
            <a:off x="720000" y="390930"/>
            <a:ext cx="7704000" cy="6126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lgn="l">
              <a:spcBef>
                <a:spcPts val="0"/>
              </a:spcBef>
              <a:spcAft>
                <a:spcPts val="0"/>
              </a:spcAft>
              <a:buSzPts val="3200"/>
              <a:buFont typeface="Palanquin Dark"/>
              <a:buNone/>
              <a:defRPr>
                <a:latin typeface="Palanquin Dark"/>
                <a:ea typeface="Palanquin Dark"/>
                <a:cs typeface="Palanquin Dark"/>
                <a:sym typeface="Palanquin Dark"/>
              </a:defRPr>
            </a:lvl2pPr>
            <a:lvl3pPr lvl="2" rtl="0" algn="l">
              <a:spcBef>
                <a:spcPts val="0"/>
              </a:spcBef>
              <a:spcAft>
                <a:spcPts val="0"/>
              </a:spcAft>
              <a:buSzPts val="3200"/>
              <a:buFont typeface="Palanquin Dark"/>
              <a:buNone/>
              <a:defRPr>
                <a:latin typeface="Palanquin Dark"/>
                <a:ea typeface="Palanquin Dark"/>
                <a:cs typeface="Palanquin Dark"/>
                <a:sym typeface="Palanquin Dark"/>
              </a:defRPr>
            </a:lvl3pPr>
            <a:lvl4pPr lvl="3" rtl="0" algn="l">
              <a:spcBef>
                <a:spcPts val="0"/>
              </a:spcBef>
              <a:spcAft>
                <a:spcPts val="0"/>
              </a:spcAft>
              <a:buSzPts val="3200"/>
              <a:buFont typeface="Palanquin Dark"/>
              <a:buNone/>
              <a:defRPr>
                <a:latin typeface="Palanquin Dark"/>
                <a:ea typeface="Palanquin Dark"/>
                <a:cs typeface="Palanquin Dark"/>
                <a:sym typeface="Palanquin Dark"/>
              </a:defRPr>
            </a:lvl4pPr>
            <a:lvl5pPr lvl="4" rtl="0" algn="l">
              <a:spcBef>
                <a:spcPts val="0"/>
              </a:spcBef>
              <a:spcAft>
                <a:spcPts val="0"/>
              </a:spcAft>
              <a:buSzPts val="3200"/>
              <a:buFont typeface="Palanquin Dark"/>
              <a:buNone/>
              <a:defRPr>
                <a:latin typeface="Palanquin Dark"/>
                <a:ea typeface="Palanquin Dark"/>
                <a:cs typeface="Palanquin Dark"/>
                <a:sym typeface="Palanquin Dark"/>
              </a:defRPr>
            </a:lvl5pPr>
            <a:lvl6pPr lvl="5" rtl="0" algn="l">
              <a:spcBef>
                <a:spcPts val="0"/>
              </a:spcBef>
              <a:spcAft>
                <a:spcPts val="0"/>
              </a:spcAft>
              <a:buSzPts val="3200"/>
              <a:buFont typeface="Palanquin Dark"/>
              <a:buNone/>
              <a:defRPr>
                <a:latin typeface="Palanquin Dark"/>
                <a:ea typeface="Palanquin Dark"/>
                <a:cs typeface="Palanquin Dark"/>
                <a:sym typeface="Palanquin Dark"/>
              </a:defRPr>
            </a:lvl6pPr>
            <a:lvl7pPr lvl="6" rtl="0" algn="l">
              <a:spcBef>
                <a:spcPts val="0"/>
              </a:spcBef>
              <a:spcAft>
                <a:spcPts val="0"/>
              </a:spcAft>
              <a:buSzPts val="3200"/>
              <a:buFont typeface="Palanquin Dark"/>
              <a:buNone/>
              <a:defRPr>
                <a:latin typeface="Palanquin Dark"/>
                <a:ea typeface="Palanquin Dark"/>
                <a:cs typeface="Palanquin Dark"/>
                <a:sym typeface="Palanquin Dark"/>
              </a:defRPr>
            </a:lvl7pPr>
            <a:lvl8pPr lvl="7" rtl="0" algn="l">
              <a:spcBef>
                <a:spcPts val="0"/>
              </a:spcBef>
              <a:spcAft>
                <a:spcPts val="0"/>
              </a:spcAft>
              <a:buSzPts val="3200"/>
              <a:buFont typeface="Palanquin Dark"/>
              <a:buNone/>
              <a:defRPr>
                <a:latin typeface="Palanquin Dark"/>
                <a:ea typeface="Palanquin Dark"/>
                <a:cs typeface="Palanquin Dark"/>
                <a:sym typeface="Palanquin Dark"/>
              </a:defRPr>
            </a:lvl8pPr>
            <a:lvl9pPr lvl="8" rtl="0" algn="l">
              <a:spcBef>
                <a:spcPts val="0"/>
              </a:spcBef>
              <a:spcAft>
                <a:spcPts val="0"/>
              </a:spcAft>
              <a:buSzPts val="3200"/>
              <a:buFont typeface="Palanquin Dark"/>
              <a:buNone/>
              <a:defRPr>
                <a:latin typeface="Palanquin Dark"/>
                <a:ea typeface="Palanquin Dark"/>
                <a:cs typeface="Palanquin Dark"/>
                <a:sym typeface="Palanquin Dark"/>
              </a:defRPr>
            </a:lvl9pPr>
          </a:lstStyle>
          <a:p/>
        </p:txBody>
      </p:sp>
      <p:sp>
        <p:nvSpPr>
          <p:cNvPr id="21" name="Google Shape;21;p4"/>
          <p:cNvSpPr/>
          <p:nvPr/>
        </p:nvSpPr>
        <p:spPr>
          <a:xfrm>
            <a:off x="7847591" y="-1689081"/>
            <a:ext cx="4039742" cy="2967540"/>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idx="1" type="subTitle"/>
          </p:nvPr>
        </p:nvSpPr>
        <p:spPr>
          <a:xfrm>
            <a:off x="1417986" y="2995275"/>
            <a:ext cx="2385600" cy="37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p:txBody>
      </p:sp>
      <p:sp>
        <p:nvSpPr>
          <p:cNvPr id="24" name="Google Shape;24;p5"/>
          <p:cNvSpPr txBox="1"/>
          <p:nvPr>
            <p:ph idx="2" type="subTitle"/>
          </p:nvPr>
        </p:nvSpPr>
        <p:spPr>
          <a:xfrm>
            <a:off x="1417986" y="3346800"/>
            <a:ext cx="2385600" cy="85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5" name="Google Shape;25;p5"/>
          <p:cNvSpPr txBox="1"/>
          <p:nvPr>
            <p:ph idx="3" type="subTitle"/>
          </p:nvPr>
        </p:nvSpPr>
        <p:spPr>
          <a:xfrm>
            <a:off x="5399486" y="2995275"/>
            <a:ext cx="2385600" cy="37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p:txBody>
      </p:sp>
      <p:sp>
        <p:nvSpPr>
          <p:cNvPr id="26" name="Google Shape;26;p5"/>
          <p:cNvSpPr txBox="1"/>
          <p:nvPr>
            <p:ph idx="4" type="subTitle"/>
          </p:nvPr>
        </p:nvSpPr>
        <p:spPr>
          <a:xfrm>
            <a:off x="5399486" y="3346800"/>
            <a:ext cx="2385600" cy="85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7" name="Google Shape;27;p5"/>
          <p:cNvSpPr/>
          <p:nvPr/>
        </p:nvSpPr>
        <p:spPr>
          <a:xfrm>
            <a:off x="720000" y="727800"/>
            <a:ext cx="5778000" cy="272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720000" y="387600"/>
            <a:ext cx="7704000" cy="6126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lgn="l">
              <a:spcBef>
                <a:spcPts val="0"/>
              </a:spcBef>
              <a:spcAft>
                <a:spcPts val="0"/>
              </a:spcAft>
              <a:buSzPts val="3200"/>
              <a:buFont typeface="Palanquin Dark"/>
              <a:buNone/>
              <a:defRPr>
                <a:latin typeface="Palanquin Dark"/>
                <a:ea typeface="Palanquin Dark"/>
                <a:cs typeface="Palanquin Dark"/>
                <a:sym typeface="Palanquin Dark"/>
              </a:defRPr>
            </a:lvl2pPr>
            <a:lvl3pPr lvl="2" rtl="0" algn="l">
              <a:spcBef>
                <a:spcPts val="0"/>
              </a:spcBef>
              <a:spcAft>
                <a:spcPts val="0"/>
              </a:spcAft>
              <a:buSzPts val="3200"/>
              <a:buFont typeface="Palanquin Dark"/>
              <a:buNone/>
              <a:defRPr>
                <a:latin typeface="Palanquin Dark"/>
                <a:ea typeface="Palanquin Dark"/>
                <a:cs typeface="Palanquin Dark"/>
                <a:sym typeface="Palanquin Dark"/>
              </a:defRPr>
            </a:lvl3pPr>
            <a:lvl4pPr lvl="3" rtl="0" algn="l">
              <a:spcBef>
                <a:spcPts val="0"/>
              </a:spcBef>
              <a:spcAft>
                <a:spcPts val="0"/>
              </a:spcAft>
              <a:buSzPts val="3200"/>
              <a:buFont typeface="Palanquin Dark"/>
              <a:buNone/>
              <a:defRPr>
                <a:latin typeface="Palanquin Dark"/>
                <a:ea typeface="Palanquin Dark"/>
                <a:cs typeface="Palanquin Dark"/>
                <a:sym typeface="Palanquin Dark"/>
              </a:defRPr>
            </a:lvl4pPr>
            <a:lvl5pPr lvl="4" rtl="0" algn="l">
              <a:spcBef>
                <a:spcPts val="0"/>
              </a:spcBef>
              <a:spcAft>
                <a:spcPts val="0"/>
              </a:spcAft>
              <a:buSzPts val="3200"/>
              <a:buFont typeface="Palanquin Dark"/>
              <a:buNone/>
              <a:defRPr>
                <a:latin typeface="Palanquin Dark"/>
                <a:ea typeface="Palanquin Dark"/>
                <a:cs typeface="Palanquin Dark"/>
                <a:sym typeface="Palanquin Dark"/>
              </a:defRPr>
            </a:lvl5pPr>
            <a:lvl6pPr lvl="5" rtl="0" algn="l">
              <a:spcBef>
                <a:spcPts val="0"/>
              </a:spcBef>
              <a:spcAft>
                <a:spcPts val="0"/>
              </a:spcAft>
              <a:buSzPts val="3200"/>
              <a:buFont typeface="Palanquin Dark"/>
              <a:buNone/>
              <a:defRPr>
                <a:latin typeface="Palanquin Dark"/>
                <a:ea typeface="Palanquin Dark"/>
                <a:cs typeface="Palanquin Dark"/>
                <a:sym typeface="Palanquin Dark"/>
              </a:defRPr>
            </a:lvl6pPr>
            <a:lvl7pPr lvl="6" rtl="0" algn="l">
              <a:spcBef>
                <a:spcPts val="0"/>
              </a:spcBef>
              <a:spcAft>
                <a:spcPts val="0"/>
              </a:spcAft>
              <a:buSzPts val="3200"/>
              <a:buFont typeface="Palanquin Dark"/>
              <a:buNone/>
              <a:defRPr>
                <a:latin typeface="Palanquin Dark"/>
                <a:ea typeface="Palanquin Dark"/>
                <a:cs typeface="Palanquin Dark"/>
                <a:sym typeface="Palanquin Dark"/>
              </a:defRPr>
            </a:lvl7pPr>
            <a:lvl8pPr lvl="7" rtl="0" algn="l">
              <a:spcBef>
                <a:spcPts val="0"/>
              </a:spcBef>
              <a:spcAft>
                <a:spcPts val="0"/>
              </a:spcAft>
              <a:buSzPts val="3200"/>
              <a:buFont typeface="Palanquin Dark"/>
              <a:buNone/>
              <a:defRPr>
                <a:latin typeface="Palanquin Dark"/>
                <a:ea typeface="Palanquin Dark"/>
                <a:cs typeface="Palanquin Dark"/>
                <a:sym typeface="Palanquin Dark"/>
              </a:defRPr>
            </a:lvl8pPr>
            <a:lvl9pPr lvl="8" rtl="0" algn="l">
              <a:spcBef>
                <a:spcPts val="0"/>
              </a:spcBef>
              <a:spcAft>
                <a:spcPts val="0"/>
              </a:spcAft>
              <a:buSzPts val="3200"/>
              <a:buFont typeface="Palanquin Dark"/>
              <a:buNone/>
              <a:defRPr>
                <a:latin typeface="Palanquin Dark"/>
                <a:ea typeface="Palanquin Dark"/>
                <a:cs typeface="Palanquin Dark"/>
                <a:sym typeface="Palanquin Dark"/>
              </a:defRPr>
            </a:lvl9pPr>
          </a:lstStyle>
          <a:p/>
        </p:txBody>
      </p:sp>
      <p:sp>
        <p:nvSpPr>
          <p:cNvPr id="29" name="Google Shape;29;p5"/>
          <p:cNvSpPr/>
          <p:nvPr/>
        </p:nvSpPr>
        <p:spPr>
          <a:xfrm>
            <a:off x="7847591" y="-1689081"/>
            <a:ext cx="4039742" cy="2967540"/>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p:nvPr/>
        </p:nvSpPr>
        <p:spPr>
          <a:xfrm>
            <a:off x="720000" y="727800"/>
            <a:ext cx="5778000" cy="272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6"/>
          <p:cNvSpPr txBox="1"/>
          <p:nvPr>
            <p:ph type="title"/>
          </p:nvPr>
        </p:nvSpPr>
        <p:spPr>
          <a:xfrm>
            <a:off x="720000" y="387600"/>
            <a:ext cx="7704000" cy="6126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lgn="l">
              <a:spcBef>
                <a:spcPts val="0"/>
              </a:spcBef>
              <a:spcAft>
                <a:spcPts val="0"/>
              </a:spcAft>
              <a:buSzPts val="3200"/>
              <a:buFont typeface="Palanquin Dark"/>
              <a:buNone/>
              <a:defRPr>
                <a:latin typeface="Palanquin Dark"/>
                <a:ea typeface="Palanquin Dark"/>
                <a:cs typeface="Palanquin Dark"/>
                <a:sym typeface="Palanquin Dark"/>
              </a:defRPr>
            </a:lvl2pPr>
            <a:lvl3pPr lvl="2" rtl="0" algn="l">
              <a:spcBef>
                <a:spcPts val="0"/>
              </a:spcBef>
              <a:spcAft>
                <a:spcPts val="0"/>
              </a:spcAft>
              <a:buSzPts val="3200"/>
              <a:buFont typeface="Palanquin Dark"/>
              <a:buNone/>
              <a:defRPr>
                <a:latin typeface="Palanquin Dark"/>
                <a:ea typeface="Palanquin Dark"/>
                <a:cs typeface="Palanquin Dark"/>
                <a:sym typeface="Palanquin Dark"/>
              </a:defRPr>
            </a:lvl3pPr>
            <a:lvl4pPr lvl="3" rtl="0" algn="l">
              <a:spcBef>
                <a:spcPts val="0"/>
              </a:spcBef>
              <a:spcAft>
                <a:spcPts val="0"/>
              </a:spcAft>
              <a:buSzPts val="3200"/>
              <a:buFont typeface="Palanquin Dark"/>
              <a:buNone/>
              <a:defRPr>
                <a:latin typeface="Palanquin Dark"/>
                <a:ea typeface="Palanquin Dark"/>
                <a:cs typeface="Palanquin Dark"/>
                <a:sym typeface="Palanquin Dark"/>
              </a:defRPr>
            </a:lvl4pPr>
            <a:lvl5pPr lvl="4" rtl="0" algn="l">
              <a:spcBef>
                <a:spcPts val="0"/>
              </a:spcBef>
              <a:spcAft>
                <a:spcPts val="0"/>
              </a:spcAft>
              <a:buSzPts val="3200"/>
              <a:buFont typeface="Palanquin Dark"/>
              <a:buNone/>
              <a:defRPr>
                <a:latin typeface="Palanquin Dark"/>
                <a:ea typeface="Palanquin Dark"/>
                <a:cs typeface="Palanquin Dark"/>
                <a:sym typeface="Palanquin Dark"/>
              </a:defRPr>
            </a:lvl5pPr>
            <a:lvl6pPr lvl="5" rtl="0" algn="l">
              <a:spcBef>
                <a:spcPts val="0"/>
              </a:spcBef>
              <a:spcAft>
                <a:spcPts val="0"/>
              </a:spcAft>
              <a:buSzPts val="3200"/>
              <a:buFont typeface="Palanquin Dark"/>
              <a:buNone/>
              <a:defRPr>
                <a:latin typeface="Palanquin Dark"/>
                <a:ea typeface="Palanquin Dark"/>
                <a:cs typeface="Palanquin Dark"/>
                <a:sym typeface="Palanquin Dark"/>
              </a:defRPr>
            </a:lvl6pPr>
            <a:lvl7pPr lvl="6" rtl="0" algn="l">
              <a:spcBef>
                <a:spcPts val="0"/>
              </a:spcBef>
              <a:spcAft>
                <a:spcPts val="0"/>
              </a:spcAft>
              <a:buSzPts val="3200"/>
              <a:buFont typeface="Palanquin Dark"/>
              <a:buNone/>
              <a:defRPr>
                <a:latin typeface="Palanquin Dark"/>
                <a:ea typeface="Palanquin Dark"/>
                <a:cs typeface="Palanquin Dark"/>
                <a:sym typeface="Palanquin Dark"/>
              </a:defRPr>
            </a:lvl7pPr>
            <a:lvl8pPr lvl="7" rtl="0" algn="l">
              <a:spcBef>
                <a:spcPts val="0"/>
              </a:spcBef>
              <a:spcAft>
                <a:spcPts val="0"/>
              </a:spcAft>
              <a:buSzPts val="3200"/>
              <a:buFont typeface="Palanquin Dark"/>
              <a:buNone/>
              <a:defRPr>
                <a:latin typeface="Palanquin Dark"/>
                <a:ea typeface="Palanquin Dark"/>
                <a:cs typeface="Palanquin Dark"/>
                <a:sym typeface="Palanquin Dark"/>
              </a:defRPr>
            </a:lvl8pPr>
            <a:lvl9pPr lvl="8" rtl="0" algn="l">
              <a:spcBef>
                <a:spcPts val="0"/>
              </a:spcBef>
              <a:spcAft>
                <a:spcPts val="0"/>
              </a:spcAft>
              <a:buSzPts val="3200"/>
              <a:buFont typeface="Palanquin Dark"/>
              <a:buNone/>
              <a:defRPr>
                <a:latin typeface="Palanquin Dark"/>
                <a:ea typeface="Palanquin Dark"/>
                <a:cs typeface="Palanquin Dark"/>
                <a:sym typeface="Palanquin Dark"/>
              </a:defRPr>
            </a:lvl9pPr>
          </a:lstStyle>
          <a:p/>
        </p:txBody>
      </p:sp>
      <p:sp>
        <p:nvSpPr>
          <p:cNvPr id="33" name="Google Shape;33;p6"/>
          <p:cNvSpPr/>
          <p:nvPr/>
        </p:nvSpPr>
        <p:spPr>
          <a:xfrm rot="-7770059">
            <a:off x="7428425" y="-1102421"/>
            <a:ext cx="4039685" cy="2967498"/>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sp>
        <p:nvSpPr>
          <p:cNvPr id="35" name="Google Shape;35;p7"/>
          <p:cNvSpPr txBox="1"/>
          <p:nvPr>
            <p:ph idx="1" type="subTitle"/>
          </p:nvPr>
        </p:nvSpPr>
        <p:spPr>
          <a:xfrm>
            <a:off x="720000" y="2678421"/>
            <a:ext cx="3261300" cy="101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36" name="Google Shape;36;p7"/>
          <p:cNvSpPr txBox="1"/>
          <p:nvPr>
            <p:ph type="title"/>
          </p:nvPr>
        </p:nvSpPr>
        <p:spPr>
          <a:xfrm>
            <a:off x="720000" y="1490700"/>
            <a:ext cx="3261300" cy="11082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lgn="l">
              <a:spcBef>
                <a:spcPts val="0"/>
              </a:spcBef>
              <a:spcAft>
                <a:spcPts val="0"/>
              </a:spcAft>
              <a:buSzPts val="3200"/>
              <a:buFont typeface="Palanquin Dark"/>
              <a:buNone/>
              <a:defRPr>
                <a:latin typeface="Palanquin Dark"/>
                <a:ea typeface="Palanquin Dark"/>
                <a:cs typeface="Palanquin Dark"/>
                <a:sym typeface="Palanquin Dark"/>
              </a:defRPr>
            </a:lvl2pPr>
            <a:lvl3pPr lvl="2" rtl="0" algn="l">
              <a:spcBef>
                <a:spcPts val="0"/>
              </a:spcBef>
              <a:spcAft>
                <a:spcPts val="0"/>
              </a:spcAft>
              <a:buSzPts val="3200"/>
              <a:buFont typeface="Palanquin Dark"/>
              <a:buNone/>
              <a:defRPr>
                <a:latin typeface="Palanquin Dark"/>
                <a:ea typeface="Palanquin Dark"/>
                <a:cs typeface="Palanquin Dark"/>
                <a:sym typeface="Palanquin Dark"/>
              </a:defRPr>
            </a:lvl3pPr>
            <a:lvl4pPr lvl="3" rtl="0" algn="l">
              <a:spcBef>
                <a:spcPts val="0"/>
              </a:spcBef>
              <a:spcAft>
                <a:spcPts val="0"/>
              </a:spcAft>
              <a:buSzPts val="3200"/>
              <a:buFont typeface="Palanquin Dark"/>
              <a:buNone/>
              <a:defRPr>
                <a:latin typeface="Palanquin Dark"/>
                <a:ea typeface="Palanquin Dark"/>
                <a:cs typeface="Palanquin Dark"/>
                <a:sym typeface="Palanquin Dark"/>
              </a:defRPr>
            </a:lvl4pPr>
            <a:lvl5pPr lvl="4" rtl="0" algn="l">
              <a:spcBef>
                <a:spcPts val="0"/>
              </a:spcBef>
              <a:spcAft>
                <a:spcPts val="0"/>
              </a:spcAft>
              <a:buSzPts val="3200"/>
              <a:buFont typeface="Palanquin Dark"/>
              <a:buNone/>
              <a:defRPr>
                <a:latin typeface="Palanquin Dark"/>
                <a:ea typeface="Palanquin Dark"/>
                <a:cs typeface="Palanquin Dark"/>
                <a:sym typeface="Palanquin Dark"/>
              </a:defRPr>
            </a:lvl5pPr>
            <a:lvl6pPr lvl="5" rtl="0" algn="l">
              <a:spcBef>
                <a:spcPts val="0"/>
              </a:spcBef>
              <a:spcAft>
                <a:spcPts val="0"/>
              </a:spcAft>
              <a:buSzPts val="3200"/>
              <a:buFont typeface="Palanquin Dark"/>
              <a:buNone/>
              <a:defRPr>
                <a:latin typeface="Palanquin Dark"/>
                <a:ea typeface="Palanquin Dark"/>
                <a:cs typeface="Palanquin Dark"/>
                <a:sym typeface="Palanquin Dark"/>
              </a:defRPr>
            </a:lvl6pPr>
            <a:lvl7pPr lvl="6" rtl="0" algn="l">
              <a:spcBef>
                <a:spcPts val="0"/>
              </a:spcBef>
              <a:spcAft>
                <a:spcPts val="0"/>
              </a:spcAft>
              <a:buSzPts val="3200"/>
              <a:buFont typeface="Palanquin Dark"/>
              <a:buNone/>
              <a:defRPr>
                <a:latin typeface="Palanquin Dark"/>
                <a:ea typeface="Palanquin Dark"/>
                <a:cs typeface="Palanquin Dark"/>
                <a:sym typeface="Palanquin Dark"/>
              </a:defRPr>
            </a:lvl7pPr>
            <a:lvl8pPr lvl="7" rtl="0" algn="l">
              <a:spcBef>
                <a:spcPts val="0"/>
              </a:spcBef>
              <a:spcAft>
                <a:spcPts val="0"/>
              </a:spcAft>
              <a:buSzPts val="3200"/>
              <a:buFont typeface="Palanquin Dark"/>
              <a:buNone/>
              <a:defRPr>
                <a:latin typeface="Palanquin Dark"/>
                <a:ea typeface="Palanquin Dark"/>
                <a:cs typeface="Palanquin Dark"/>
                <a:sym typeface="Palanquin Dark"/>
              </a:defRPr>
            </a:lvl8pPr>
            <a:lvl9pPr lvl="8" rtl="0" algn="l">
              <a:spcBef>
                <a:spcPts val="0"/>
              </a:spcBef>
              <a:spcAft>
                <a:spcPts val="0"/>
              </a:spcAft>
              <a:buSzPts val="3200"/>
              <a:buFont typeface="Palanquin Dark"/>
              <a:buNone/>
              <a:defRPr>
                <a:latin typeface="Palanquin Dark"/>
                <a:ea typeface="Palanquin Dark"/>
                <a:cs typeface="Palanquin Dark"/>
                <a:sym typeface="Palanquin Dark"/>
              </a:defRPr>
            </a:lvl9pPr>
          </a:lstStyle>
          <a:p/>
        </p:txBody>
      </p:sp>
      <p:sp>
        <p:nvSpPr>
          <p:cNvPr id="37" name="Google Shape;37;p7"/>
          <p:cNvSpPr/>
          <p:nvPr/>
        </p:nvSpPr>
        <p:spPr>
          <a:xfrm rot="-1099162">
            <a:off x="5134470" y="3563817"/>
            <a:ext cx="5697542" cy="4185338"/>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10443068">
            <a:off x="-1212618" y="-1758140"/>
            <a:ext cx="4040298" cy="2967949"/>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p:nvPr/>
        </p:nvSpPr>
        <p:spPr>
          <a:xfrm>
            <a:off x="355183" y="-402025"/>
            <a:ext cx="7001967" cy="5143551"/>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8"/>
          <p:cNvSpPr txBox="1"/>
          <p:nvPr>
            <p:ph idx="1" type="subTitle"/>
          </p:nvPr>
        </p:nvSpPr>
        <p:spPr>
          <a:xfrm>
            <a:off x="1508700" y="2466428"/>
            <a:ext cx="3866100" cy="1028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sz="1600"/>
            </a:lvl1pPr>
            <a:lvl2pPr lvl="1">
              <a:spcBef>
                <a:spcPts val="1600"/>
              </a:spcBef>
              <a:spcAft>
                <a:spcPts val="0"/>
              </a:spcAft>
              <a:buNone/>
              <a:defRPr sz="1600"/>
            </a:lvl2pPr>
            <a:lvl3pPr lvl="2">
              <a:spcBef>
                <a:spcPts val="1600"/>
              </a:spcBef>
              <a:spcAft>
                <a:spcPts val="0"/>
              </a:spcAft>
              <a:buNone/>
              <a:defRPr sz="1600"/>
            </a:lvl3pPr>
            <a:lvl4pPr lvl="3">
              <a:spcBef>
                <a:spcPts val="1600"/>
              </a:spcBef>
              <a:spcAft>
                <a:spcPts val="0"/>
              </a:spcAft>
              <a:buNone/>
              <a:defRPr sz="1600"/>
            </a:lvl4pPr>
            <a:lvl5pPr lvl="4">
              <a:spcBef>
                <a:spcPts val="1600"/>
              </a:spcBef>
              <a:spcAft>
                <a:spcPts val="0"/>
              </a:spcAft>
              <a:buNone/>
              <a:defRPr sz="1600"/>
            </a:lvl5pPr>
            <a:lvl6pPr lvl="5">
              <a:spcBef>
                <a:spcPts val="1600"/>
              </a:spcBef>
              <a:spcAft>
                <a:spcPts val="0"/>
              </a:spcAft>
              <a:buNone/>
              <a:defRPr sz="1600"/>
            </a:lvl6pPr>
            <a:lvl7pPr lvl="6">
              <a:spcBef>
                <a:spcPts val="1600"/>
              </a:spcBef>
              <a:spcAft>
                <a:spcPts val="0"/>
              </a:spcAft>
              <a:buNone/>
              <a:defRPr sz="1600"/>
            </a:lvl7pPr>
            <a:lvl8pPr lvl="7">
              <a:spcBef>
                <a:spcPts val="1600"/>
              </a:spcBef>
              <a:spcAft>
                <a:spcPts val="0"/>
              </a:spcAft>
              <a:buNone/>
              <a:defRPr sz="1600"/>
            </a:lvl8pPr>
            <a:lvl9pPr lvl="8">
              <a:spcBef>
                <a:spcPts val="1600"/>
              </a:spcBef>
              <a:spcAft>
                <a:spcPts val="1600"/>
              </a:spcAft>
              <a:buNone/>
              <a:defRPr sz="1600"/>
            </a:lvl9pPr>
          </a:lstStyle>
          <a:p/>
        </p:txBody>
      </p:sp>
      <p:sp>
        <p:nvSpPr>
          <p:cNvPr id="42" name="Google Shape;42;p8"/>
          <p:cNvSpPr txBox="1"/>
          <p:nvPr>
            <p:ph type="title"/>
          </p:nvPr>
        </p:nvSpPr>
        <p:spPr>
          <a:xfrm>
            <a:off x="1508700" y="1668250"/>
            <a:ext cx="3866100" cy="7251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7000"/>
              <a:buNone/>
              <a:defRPr sz="7000"/>
            </a:lvl2pPr>
            <a:lvl3pPr lvl="2" rtl="0">
              <a:spcBef>
                <a:spcPts val="0"/>
              </a:spcBef>
              <a:spcAft>
                <a:spcPts val="0"/>
              </a:spcAft>
              <a:buSzPts val="7000"/>
              <a:buNone/>
              <a:defRPr sz="7000"/>
            </a:lvl3pPr>
            <a:lvl4pPr lvl="3" rtl="0">
              <a:spcBef>
                <a:spcPts val="0"/>
              </a:spcBef>
              <a:spcAft>
                <a:spcPts val="0"/>
              </a:spcAft>
              <a:buSzPts val="7000"/>
              <a:buNone/>
              <a:defRPr sz="7000"/>
            </a:lvl4pPr>
            <a:lvl5pPr lvl="4" rtl="0">
              <a:spcBef>
                <a:spcPts val="0"/>
              </a:spcBef>
              <a:spcAft>
                <a:spcPts val="0"/>
              </a:spcAft>
              <a:buSzPts val="7000"/>
              <a:buNone/>
              <a:defRPr sz="7000"/>
            </a:lvl5pPr>
            <a:lvl6pPr lvl="5" rtl="0">
              <a:spcBef>
                <a:spcPts val="0"/>
              </a:spcBef>
              <a:spcAft>
                <a:spcPts val="0"/>
              </a:spcAft>
              <a:buSzPts val="7000"/>
              <a:buNone/>
              <a:defRPr sz="7000"/>
            </a:lvl6pPr>
            <a:lvl7pPr lvl="6" rtl="0">
              <a:spcBef>
                <a:spcPts val="0"/>
              </a:spcBef>
              <a:spcAft>
                <a:spcPts val="0"/>
              </a:spcAft>
              <a:buSzPts val="7000"/>
              <a:buNone/>
              <a:defRPr sz="7000"/>
            </a:lvl7pPr>
            <a:lvl8pPr lvl="7" rtl="0">
              <a:spcBef>
                <a:spcPts val="0"/>
              </a:spcBef>
              <a:spcAft>
                <a:spcPts val="0"/>
              </a:spcAft>
              <a:buSzPts val="7000"/>
              <a:buNone/>
              <a:defRPr sz="7000"/>
            </a:lvl8pPr>
            <a:lvl9pPr lvl="8" rtl="0">
              <a:spcBef>
                <a:spcPts val="0"/>
              </a:spcBef>
              <a:spcAft>
                <a:spcPts val="0"/>
              </a:spcAft>
              <a:buSzPts val="7000"/>
              <a:buNone/>
              <a:defRPr sz="7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 name="Shape 43"/>
        <p:cNvGrpSpPr/>
        <p:nvPr/>
      </p:nvGrpSpPr>
      <p:grpSpPr>
        <a:xfrm>
          <a:off x="0" y="0"/>
          <a:ext cx="0" cy="0"/>
          <a:chOff x="0" y="0"/>
          <a:chExt cx="0" cy="0"/>
        </a:xfrm>
      </p:grpSpPr>
      <p:sp>
        <p:nvSpPr>
          <p:cNvPr id="44" name="Google Shape;44;p9"/>
          <p:cNvSpPr txBox="1"/>
          <p:nvPr>
            <p:ph idx="1" type="subTitle"/>
          </p:nvPr>
        </p:nvSpPr>
        <p:spPr>
          <a:xfrm flipH="1">
            <a:off x="5169810" y="2548727"/>
            <a:ext cx="3261300" cy="1224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600"/>
            </a:lvl1pPr>
            <a:lvl2pPr lvl="1" rtl="0" algn="r">
              <a:spcBef>
                <a:spcPts val="1600"/>
              </a:spcBef>
              <a:spcAft>
                <a:spcPts val="0"/>
              </a:spcAft>
              <a:buNone/>
              <a:defRPr/>
            </a:lvl2pPr>
            <a:lvl3pPr lvl="2" rtl="0" algn="r">
              <a:spcBef>
                <a:spcPts val="1600"/>
              </a:spcBef>
              <a:spcAft>
                <a:spcPts val="0"/>
              </a:spcAft>
              <a:buNone/>
              <a:defRPr/>
            </a:lvl3pPr>
            <a:lvl4pPr lvl="3" rtl="0" algn="r">
              <a:spcBef>
                <a:spcPts val="1600"/>
              </a:spcBef>
              <a:spcAft>
                <a:spcPts val="0"/>
              </a:spcAft>
              <a:buNone/>
              <a:defRPr/>
            </a:lvl4pPr>
            <a:lvl5pPr lvl="4" rtl="0" algn="r">
              <a:spcBef>
                <a:spcPts val="1600"/>
              </a:spcBef>
              <a:spcAft>
                <a:spcPts val="0"/>
              </a:spcAft>
              <a:buNone/>
              <a:defRPr/>
            </a:lvl5pPr>
            <a:lvl6pPr lvl="5" rtl="0" algn="r">
              <a:spcBef>
                <a:spcPts val="1600"/>
              </a:spcBef>
              <a:spcAft>
                <a:spcPts val="0"/>
              </a:spcAft>
              <a:buNone/>
              <a:defRPr/>
            </a:lvl6pPr>
            <a:lvl7pPr lvl="6" rtl="0" algn="r">
              <a:spcBef>
                <a:spcPts val="1600"/>
              </a:spcBef>
              <a:spcAft>
                <a:spcPts val="0"/>
              </a:spcAft>
              <a:buNone/>
              <a:defRPr/>
            </a:lvl7pPr>
            <a:lvl8pPr lvl="7" rtl="0" algn="r">
              <a:spcBef>
                <a:spcPts val="1600"/>
              </a:spcBef>
              <a:spcAft>
                <a:spcPts val="0"/>
              </a:spcAft>
              <a:buNone/>
              <a:defRPr/>
            </a:lvl8pPr>
            <a:lvl9pPr lvl="8" rtl="0" algn="r">
              <a:spcBef>
                <a:spcPts val="1600"/>
              </a:spcBef>
              <a:spcAft>
                <a:spcPts val="1600"/>
              </a:spcAft>
              <a:buNone/>
              <a:defRPr/>
            </a:lvl9pPr>
          </a:lstStyle>
          <a:p/>
        </p:txBody>
      </p:sp>
      <p:sp>
        <p:nvSpPr>
          <p:cNvPr id="45" name="Google Shape;45;p9"/>
          <p:cNvSpPr txBox="1"/>
          <p:nvPr>
            <p:ph type="title"/>
          </p:nvPr>
        </p:nvSpPr>
        <p:spPr>
          <a:xfrm flipH="1">
            <a:off x="5169810" y="1360990"/>
            <a:ext cx="3261300" cy="11082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200"/>
              <a:buNone/>
              <a:defRPr/>
            </a:lvl1pPr>
            <a:lvl2pPr lvl="1" rtl="0" algn="r">
              <a:spcBef>
                <a:spcPts val="0"/>
              </a:spcBef>
              <a:spcAft>
                <a:spcPts val="0"/>
              </a:spcAft>
              <a:buSzPts val="3200"/>
              <a:buFont typeface="Palanquin Dark"/>
              <a:buNone/>
              <a:defRPr>
                <a:latin typeface="Palanquin Dark"/>
                <a:ea typeface="Palanquin Dark"/>
                <a:cs typeface="Palanquin Dark"/>
                <a:sym typeface="Palanquin Dark"/>
              </a:defRPr>
            </a:lvl2pPr>
            <a:lvl3pPr lvl="2" rtl="0" algn="r">
              <a:spcBef>
                <a:spcPts val="0"/>
              </a:spcBef>
              <a:spcAft>
                <a:spcPts val="0"/>
              </a:spcAft>
              <a:buSzPts val="3200"/>
              <a:buFont typeface="Palanquin Dark"/>
              <a:buNone/>
              <a:defRPr>
                <a:latin typeface="Palanquin Dark"/>
                <a:ea typeface="Palanquin Dark"/>
                <a:cs typeface="Palanquin Dark"/>
                <a:sym typeface="Palanquin Dark"/>
              </a:defRPr>
            </a:lvl3pPr>
            <a:lvl4pPr lvl="3" rtl="0" algn="r">
              <a:spcBef>
                <a:spcPts val="0"/>
              </a:spcBef>
              <a:spcAft>
                <a:spcPts val="0"/>
              </a:spcAft>
              <a:buSzPts val="3200"/>
              <a:buFont typeface="Palanquin Dark"/>
              <a:buNone/>
              <a:defRPr>
                <a:latin typeface="Palanquin Dark"/>
                <a:ea typeface="Palanquin Dark"/>
                <a:cs typeface="Palanquin Dark"/>
                <a:sym typeface="Palanquin Dark"/>
              </a:defRPr>
            </a:lvl4pPr>
            <a:lvl5pPr lvl="4" rtl="0" algn="r">
              <a:spcBef>
                <a:spcPts val="0"/>
              </a:spcBef>
              <a:spcAft>
                <a:spcPts val="0"/>
              </a:spcAft>
              <a:buSzPts val="3200"/>
              <a:buFont typeface="Palanquin Dark"/>
              <a:buNone/>
              <a:defRPr>
                <a:latin typeface="Palanquin Dark"/>
                <a:ea typeface="Palanquin Dark"/>
                <a:cs typeface="Palanquin Dark"/>
                <a:sym typeface="Palanquin Dark"/>
              </a:defRPr>
            </a:lvl5pPr>
            <a:lvl6pPr lvl="5" rtl="0" algn="r">
              <a:spcBef>
                <a:spcPts val="0"/>
              </a:spcBef>
              <a:spcAft>
                <a:spcPts val="0"/>
              </a:spcAft>
              <a:buSzPts val="3200"/>
              <a:buFont typeface="Palanquin Dark"/>
              <a:buNone/>
              <a:defRPr>
                <a:latin typeface="Palanquin Dark"/>
                <a:ea typeface="Palanquin Dark"/>
                <a:cs typeface="Palanquin Dark"/>
                <a:sym typeface="Palanquin Dark"/>
              </a:defRPr>
            </a:lvl6pPr>
            <a:lvl7pPr lvl="6" rtl="0" algn="r">
              <a:spcBef>
                <a:spcPts val="0"/>
              </a:spcBef>
              <a:spcAft>
                <a:spcPts val="0"/>
              </a:spcAft>
              <a:buSzPts val="3200"/>
              <a:buFont typeface="Palanquin Dark"/>
              <a:buNone/>
              <a:defRPr>
                <a:latin typeface="Palanquin Dark"/>
                <a:ea typeface="Palanquin Dark"/>
                <a:cs typeface="Palanquin Dark"/>
                <a:sym typeface="Palanquin Dark"/>
              </a:defRPr>
            </a:lvl7pPr>
            <a:lvl8pPr lvl="7" rtl="0" algn="r">
              <a:spcBef>
                <a:spcPts val="0"/>
              </a:spcBef>
              <a:spcAft>
                <a:spcPts val="0"/>
              </a:spcAft>
              <a:buSzPts val="3200"/>
              <a:buFont typeface="Palanquin Dark"/>
              <a:buNone/>
              <a:defRPr>
                <a:latin typeface="Palanquin Dark"/>
                <a:ea typeface="Palanquin Dark"/>
                <a:cs typeface="Palanquin Dark"/>
                <a:sym typeface="Palanquin Dark"/>
              </a:defRPr>
            </a:lvl8pPr>
            <a:lvl9pPr lvl="8" rtl="0" algn="r">
              <a:spcBef>
                <a:spcPts val="0"/>
              </a:spcBef>
              <a:spcAft>
                <a:spcPts val="0"/>
              </a:spcAft>
              <a:buSzPts val="3200"/>
              <a:buFont typeface="Palanquin Dark"/>
              <a:buNone/>
              <a:defRPr>
                <a:latin typeface="Palanquin Dark"/>
                <a:ea typeface="Palanquin Dark"/>
                <a:cs typeface="Palanquin Dark"/>
                <a:sym typeface="Palanquin Dark"/>
              </a:defRPr>
            </a:lvl9pPr>
          </a:lstStyle>
          <a:p/>
        </p:txBody>
      </p:sp>
      <p:sp>
        <p:nvSpPr>
          <p:cNvPr id="46" name="Google Shape;46;p9"/>
          <p:cNvSpPr/>
          <p:nvPr/>
        </p:nvSpPr>
        <p:spPr>
          <a:xfrm flipH="1" rot="1956016">
            <a:off x="-1420073" y="2411499"/>
            <a:ext cx="5697651" cy="4185418"/>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flipH="1" rot="-8978585">
            <a:off x="6889116" y="-1236583"/>
            <a:ext cx="4040147" cy="2967838"/>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p:nvPr/>
        </p:nvSpPr>
        <p:spPr>
          <a:xfrm flipH="1">
            <a:off x="4037600" y="727800"/>
            <a:ext cx="4374000" cy="272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0" name="Google Shape;50;p10"/>
          <p:cNvSpPr txBox="1"/>
          <p:nvPr>
            <p:ph type="title"/>
          </p:nvPr>
        </p:nvSpPr>
        <p:spPr>
          <a:xfrm flipH="1">
            <a:off x="3448700" y="387600"/>
            <a:ext cx="4962900" cy="1836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200"/>
              <a:buNone/>
              <a:defRPr/>
            </a:lvl1pPr>
            <a:lvl2pPr lvl="1" rtl="0" algn="l">
              <a:spcBef>
                <a:spcPts val="0"/>
              </a:spcBef>
              <a:spcAft>
                <a:spcPts val="0"/>
              </a:spcAft>
              <a:buSzPts val="3200"/>
              <a:buFont typeface="Palanquin Dark"/>
              <a:buNone/>
              <a:defRPr>
                <a:latin typeface="Palanquin Dark"/>
                <a:ea typeface="Palanquin Dark"/>
                <a:cs typeface="Palanquin Dark"/>
                <a:sym typeface="Palanquin Dark"/>
              </a:defRPr>
            </a:lvl2pPr>
            <a:lvl3pPr lvl="2" rtl="0" algn="l">
              <a:spcBef>
                <a:spcPts val="0"/>
              </a:spcBef>
              <a:spcAft>
                <a:spcPts val="0"/>
              </a:spcAft>
              <a:buSzPts val="3200"/>
              <a:buFont typeface="Palanquin Dark"/>
              <a:buNone/>
              <a:defRPr>
                <a:latin typeface="Palanquin Dark"/>
                <a:ea typeface="Palanquin Dark"/>
                <a:cs typeface="Palanquin Dark"/>
                <a:sym typeface="Palanquin Dark"/>
              </a:defRPr>
            </a:lvl3pPr>
            <a:lvl4pPr lvl="3" rtl="0" algn="l">
              <a:spcBef>
                <a:spcPts val="0"/>
              </a:spcBef>
              <a:spcAft>
                <a:spcPts val="0"/>
              </a:spcAft>
              <a:buSzPts val="3200"/>
              <a:buFont typeface="Palanquin Dark"/>
              <a:buNone/>
              <a:defRPr>
                <a:latin typeface="Palanquin Dark"/>
                <a:ea typeface="Palanquin Dark"/>
                <a:cs typeface="Palanquin Dark"/>
                <a:sym typeface="Palanquin Dark"/>
              </a:defRPr>
            </a:lvl4pPr>
            <a:lvl5pPr lvl="4" rtl="0" algn="l">
              <a:spcBef>
                <a:spcPts val="0"/>
              </a:spcBef>
              <a:spcAft>
                <a:spcPts val="0"/>
              </a:spcAft>
              <a:buSzPts val="3200"/>
              <a:buFont typeface="Palanquin Dark"/>
              <a:buNone/>
              <a:defRPr>
                <a:latin typeface="Palanquin Dark"/>
                <a:ea typeface="Palanquin Dark"/>
                <a:cs typeface="Palanquin Dark"/>
                <a:sym typeface="Palanquin Dark"/>
              </a:defRPr>
            </a:lvl5pPr>
            <a:lvl6pPr lvl="5" rtl="0" algn="l">
              <a:spcBef>
                <a:spcPts val="0"/>
              </a:spcBef>
              <a:spcAft>
                <a:spcPts val="0"/>
              </a:spcAft>
              <a:buSzPts val="3200"/>
              <a:buFont typeface="Palanquin Dark"/>
              <a:buNone/>
              <a:defRPr>
                <a:latin typeface="Palanquin Dark"/>
                <a:ea typeface="Palanquin Dark"/>
                <a:cs typeface="Palanquin Dark"/>
                <a:sym typeface="Palanquin Dark"/>
              </a:defRPr>
            </a:lvl6pPr>
            <a:lvl7pPr lvl="6" rtl="0" algn="l">
              <a:spcBef>
                <a:spcPts val="0"/>
              </a:spcBef>
              <a:spcAft>
                <a:spcPts val="0"/>
              </a:spcAft>
              <a:buSzPts val="3200"/>
              <a:buFont typeface="Palanquin Dark"/>
              <a:buNone/>
              <a:defRPr>
                <a:latin typeface="Palanquin Dark"/>
                <a:ea typeface="Palanquin Dark"/>
                <a:cs typeface="Palanquin Dark"/>
                <a:sym typeface="Palanquin Dark"/>
              </a:defRPr>
            </a:lvl7pPr>
            <a:lvl8pPr lvl="7" rtl="0" algn="l">
              <a:spcBef>
                <a:spcPts val="0"/>
              </a:spcBef>
              <a:spcAft>
                <a:spcPts val="0"/>
              </a:spcAft>
              <a:buSzPts val="3200"/>
              <a:buFont typeface="Palanquin Dark"/>
              <a:buNone/>
              <a:defRPr>
                <a:latin typeface="Palanquin Dark"/>
                <a:ea typeface="Palanquin Dark"/>
                <a:cs typeface="Palanquin Dark"/>
                <a:sym typeface="Palanquin Dark"/>
              </a:defRPr>
            </a:lvl8pPr>
            <a:lvl9pPr lvl="8" rtl="0" algn="l">
              <a:spcBef>
                <a:spcPts val="0"/>
              </a:spcBef>
              <a:spcAft>
                <a:spcPts val="0"/>
              </a:spcAft>
              <a:buSzPts val="3200"/>
              <a:buFont typeface="Palanquin Dark"/>
              <a:buNone/>
              <a:defRPr>
                <a:latin typeface="Palanquin Dark"/>
                <a:ea typeface="Palanquin Dark"/>
                <a:cs typeface="Palanquin Dark"/>
                <a:sym typeface="Palanquin Dark"/>
              </a:defRPr>
            </a:lvl9pPr>
          </a:lstStyle>
          <a:p/>
        </p:txBody>
      </p:sp>
      <p:sp>
        <p:nvSpPr>
          <p:cNvPr id="51" name="Google Shape;51;p10"/>
          <p:cNvSpPr/>
          <p:nvPr/>
        </p:nvSpPr>
        <p:spPr>
          <a:xfrm flipH="1" rot="-2467215">
            <a:off x="6908727" y="3120633"/>
            <a:ext cx="4039721" cy="2967525"/>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390930"/>
            <a:ext cx="7704000" cy="6126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1pPr>
            <a:lvl2pPr lvl="1"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2pPr>
            <a:lvl3pPr lvl="2"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3pPr>
            <a:lvl4pPr lvl="3"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4pPr>
            <a:lvl5pPr lvl="4"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5pPr>
            <a:lvl6pPr lvl="5"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6pPr>
            <a:lvl7pPr lvl="6"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7pPr>
            <a:lvl8pPr lvl="7"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8pPr>
            <a:lvl9pPr lvl="8"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9pPr>
          </a:lstStyle>
          <a:p/>
        </p:txBody>
      </p:sp>
      <p:sp>
        <p:nvSpPr>
          <p:cNvPr id="7" name="Google Shape;7;p1"/>
          <p:cNvSpPr txBox="1"/>
          <p:nvPr>
            <p:ph idx="1" type="body"/>
          </p:nvPr>
        </p:nvSpPr>
        <p:spPr>
          <a:xfrm>
            <a:off x="720000" y="1300850"/>
            <a:ext cx="7704000" cy="32679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Poppins"/>
              <a:buChar char="●"/>
              <a:defRPr sz="1800">
                <a:solidFill>
                  <a:schemeClr val="dk1"/>
                </a:solidFill>
                <a:latin typeface="Poppins"/>
                <a:ea typeface="Poppins"/>
                <a:cs typeface="Poppins"/>
                <a:sym typeface="Poppins"/>
              </a:defRPr>
            </a:lvl1pPr>
            <a:lvl2pPr indent="-317500" lvl="1" marL="9144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indent="-317500" lvl="2" marL="13716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indent="-317500" lvl="3" marL="18288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indent="-317500" lvl="4" marL="22860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indent="-317500" lvl="5" marL="27432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indent="-317500" lvl="6" marL="32004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indent="-317500" lvl="7" marL="36576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indent="-317500" lvl="8" marL="4114800">
              <a:lnSpc>
                <a:spcPct val="100000"/>
              </a:lnSpc>
              <a:spcBef>
                <a:spcPts val="1600"/>
              </a:spcBef>
              <a:spcAft>
                <a:spcPts val="1600"/>
              </a:spcAft>
              <a:buClr>
                <a:schemeClr val="dk1"/>
              </a:buClr>
              <a:buSzPts val="1400"/>
              <a:buFont typeface="Poppins"/>
              <a:buChar char="■"/>
              <a:defRPr>
                <a:solidFill>
                  <a:schemeClr val="dk1"/>
                </a:solidFill>
                <a:latin typeface="Poppins"/>
                <a:ea typeface="Poppins"/>
                <a:cs typeface="Poppins"/>
                <a:sym typeface="Poppi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gif"/><Relationship Id="rId4" Type="http://schemas.openxmlformats.org/officeDocument/2006/relationships/image" Target="../media/image12.png"/><Relationship Id="rId5"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0.jpg"/><Relationship Id="rId6" Type="http://schemas.openxmlformats.org/officeDocument/2006/relationships/image" Target="../media/image22.jpg"/><Relationship Id="rId7"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3.png"/><Relationship Id="rId4" Type="http://schemas.openxmlformats.org/officeDocument/2006/relationships/image" Target="../media/image16.png"/><Relationship Id="rId5"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14.png"/><Relationship Id="rId4" Type="http://schemas.openxmlformats.org/officeDocument/2006/relationships/image" Target="../media/image8.png"/><Relationship Id="rId5" Type="http://schemas.openxmlformats.org/officeDocument/2006/relationships/image" Target="../media/image5.png"/><Relationship Id="rId6" Type="http://schemas.openxmlformats.org/officeDocument/2006/relationships/image" Target="../media/image15.gif"/><Relationship Id="rId7"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7.png"/><Relationship Id="rId6" Type="http://schemas.openxmlformats.org/officeDocument/2006/relationships/image" Target="../media/image21.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7.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20.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p24"/>
          <p:cNvPicPr preferRelativeResize="0"/>
          <p:nvPr/>
        </p:nvPicPr>
        <p:blipFill rotWithShape="1">
          <a:blip r:embed="rId3">
            <a:alphaModFix/>
          </a:blip>
          <a:srcRect b="3755" l="0" r="0" t="10503"/>
          <a:stretch/>
        </p:blipFill>
        <p:spPr>
          <a:xfrm>
            <a:off x="0" y="-12"/>
            <a:ext cx="9144000" cy="4409825"/>
          </a:xfrm>
          <a:prstGeom prst="rect">
            <a:avLst/>
          </a:prstGeom>
          <a:noFill/>
          <a:ln>
            <a:noFill/>
          </a:ln>
        </p:spPr>
      </p:pic>
      <p:pic>
        <p:nvPicPr>
          <p:cNvPr id="162" name="Google Shape;162;p24"/>
          <p:cNvPicPr preferRelativeResize="0"/>
          <p:nvPr/>
        </p:nvPicPr>
        <p:blipFill>
          <a:blip r:embed="rId4">
            <a:alphaModFix/>
          </a:blip>
          <a:stretch>
            <a:fillRect/>
          </a:stretch>
        </p:blipFill>
        <p:spPr>
          <a:xfrm>
            <a:off x="0" y="4501800"/>
            <a:ext cx="1866149" cy="641700"/>
          </a:xfrm>
          <a:prstGeom prst="rect">
            <a:avLst/>
          </a:prstGeom>
          <a:noFill/>
          <a:ln>
            <a:noFill/>
          </a:ln>
        </p:spPr>
      </p:pic>
      <p:pic>
        <p:nvPicPr>
          <p:cNvPr id="163" name="Google Shape;163;p24"/>
          <p:cNvPicPr preferRelativeResize="0"/>
          <p:nvPr/>
        </p:nvPicPr>
        <p:blipFill>
          <a:blip r:embed="rId5">
            <a:alphaModFix/>
          </a:blip>
          <a:stretch>
            <a:fillRect/>
          </a:stretch>
        </p:blipFill>
        <p:spPr>
          <a:xfrm>
            <a:off x="5833475" y="4557500"/>
            <a:ext cx="3310526" cy="586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3"/>
          <p:cNvSpPr txBox="1"/>
          <p:nvPr>
            <p:ph type="title"/>
          </p:nvPr>
        </p:nvSpPr>
        <p:spPr>
          <a:xfrm flipH="1">
            <a:off x="3448700" y="387600"/>
            <a:ext cx="4962900" cy="1836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t/>
            </a:r>
            <a:endParaRPr/>
          </a:p>
        </p:txBody>
      </p:sp>
      <p:pic>
        <p:nvPicPr>
          <p:cNvPr id="301" name="Google Shape;301;p33"/>
          <p:cNvPicPr preferRelativeResize="0"/>
          <p:nvPr/>
        </p:nvPicPr>
        <p:blipFill>
          <a:blip r:embed="rId3">
            <a:alphaModFix/>
          </a:blip>
          <a:stretch>
            <a:fillRect/>
          </a:stretch>
        </p:blipFill>
        <p:spPr>
          <a:xfrm>
            <a:off x="0" y="0"/>
            <a:ext cx="9143998" cy="51435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5"/>
          <p:cNvSpPr txBox="1"/>
          <p:nvPr>
            <p:ph idx="8" type="subTitle"/>
          </p:nvPr>
        </p:nvSpPr>
        <p:spPr>
          <a:xfrm>
            <a:off x="2332275" y="4135650"/>
            <a:ext cx="2205600" cy="61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Major in Software Engineering and Minor in Mechatronics Engineering</a:t>
            </a:r>
            <a:endParaRPr sz="1000"/>
          </a:p>
        </p:txBody>
      </p:sp>
      <p:sp>
        <p:nvSpPr>
          <p:cNvPr id="169" name="Google Shape;169;p25"/>
          <p:cNvSpPr txBox="1"/>
          <p:nvPr>
            <p:ph idx="7" type="subTitle"/>
          </p:nvPr>
        </p:nvSpPr>
        <p:spPr>
          <a:xfrm>
            <a:off x="2332275" y="3829351"/>
            <a:ext cx="2205600" cy="37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Jacob Lansang</a:t>
            </a:r>
            <a:endParaRPr sz="1200"/>
          </a:p>
        </p:txBody>
      </p:sp>
      <p:sp>
        <p:nvSpPr>
          <p:cNvPr id="170" name="Google Shape;170;p25"/>
          <p:cNvSpPr txBox="1"/>
          <p:nvPr>
            <p:ph type="title"/>
          </p:nvPr>
        </p:nvSpPr>
        <p:spPr>
          <a:xfrm>
            <a:off x="720000" y="387600"/>
            <a:ext cx="7704000" cy="61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171" name="Google Shape;171;p25"/>
          <p:cNvSpPr txBox="1"/>
          <p:nvPr>
            <p:ph idx="1" type="subTitle"/>
          </p:nvPr>
        </p:nvSpPr>
        <p:spPr>
          <a:xfrm>
            <a:off x="735150" y="2607488"/>
            <a:ext cx="1443000" cy="37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Abhay Khosla</a:t>
            </a:r>
            <a:endParaRPr sz="1200"/>
          </a:p>
        </p:txBody>
      </p:sp>
      <p:sp>
        <p:nvSpPr>
          <p:cNvPr id="172" name="Google Shape;172;p25"/>
          <p:cNvSpPr txBox="1"/>
          <p:nvPr>
            <p:ph idx="2" type="subTitle"/>
          </p:nvPr>
        </p:nvSpPr>
        <p:spPr>
          <a:xfrm>
            <a:off x="380400" y="2918500"/>
            <a:ext cx="2152500" cy="61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Major in Software Engineering</a:t>
            </a:r>
            <a:endParaRPr sz="1000"/>
          </a:p>
        </p:txBody>
      </p:sp>
      <p:sp>
        <p:nvSpPr>
          <p:cNvPr id="173" name="Google Shape;173;p25"/>
          <p:cNvSpPr txBox="1"/>
          <p:nvPr>
            <p:ph idx="3" type="subTitle"/>
          </p:nvPr>
        </p:nvSpPr>
        <p:spPr>
          <a:xfrm>
            <a:off x="4121250" y="2607500"/>
            <a:ext cx="901500" cy="37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Ahad Ali</a:t>
            </a:r>
            <a:endParaRPr sz="1200"/>
          </a:p>
        </p:txBody>
      </p:sp>
      <p:sp>
        <p:nvSpPr>
          <p:cNvPr id="174" name="Google Shape;174;p25"/>
          <p:cNvSpPr txBox="1"/>
          <p:nvPr>
            <p:ph idx="4" type="subTitle"/>
          </p:nvPr>
        </p:nvSpPr>
        <p:spPr>
          <a:xfrm>
            <a:off x="3650850" y="2918500"/>
            <a:ext cx="1842300" cy="61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Software Engineering and Finance Student</a:t>
            </a:r>
            <a:endParaRPr sz="1000"/>
          </a:p>
        </p:txBody>
      </p:sp>
      <p:sp>
        <p:nvSpPr>
          <p:cNvPr id="175" name="Google Shape;175;p25"/>
          <p:cNvSpPr txBox="1"/>
          <p:nvPr>
            <p:ph idx="9" type="subTitle"/>
          </p:nvPr>
        </p:nvSpPr>
        <p:spPr>
          <a:xfrm>
            <a:off x="6908475" y="3829350"/>
            <a:ext cx="1975200" cy="37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Mushtaba Al Yasseen</a:t>
            </a:r>
            <a:endParaRPr sz="1200"/>
          </a:p>
        </p:txBody>
      </p:sp>
      <p:sp>
        <p:nvSpPr>
          <p:cNvPr id="176" name="Google Shape;176;p25"/>
          <p:cNvSpPr txBox="1"/>
          <p:nvPr>
            <p:ph idx="13" type="subTitle"/>
          </p:nvPr>
        </p:nvSpPr>
        <p:spPr>
          <a:xfrm>
            <a:off x="6850900" y="4215600"/>
            <a:ext cx="2244600" cy="45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Software Engineering &amp; Finance Student</a:t>
            </a:r>
            <a:endParaRPr sz="1000"/>
          </a:p>
        </p:txBody>
      </p:sp>
      <p:sp>
        <p:nvSpPr>
          <p:cNvPr id="177" name="Google Shape;177;p25"/>
          <p:cNvSpPr txBox="1"/>
          <p:nvPr>
            <p:ph idx="5" type="subTitle"/>
          </p:nvPr>
        </p:nvSpPr>
        <p:spPr>
          <a:xfrm>
            <a:off x="6520650" y="2607500"/>
            <a:ext cx="1601100" cy="37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Arian Haghighat</a:t>
            </a:r>
            <a:endParaRPr sz="1200"/>
          </a:p>
        </p:txBody>
      </p:sp>
      <p:sp>
        <p:nvSpPr>
          <p:cNvPr id="178" name="Google Shape;178;p25"/>
          <p:cNvSpPr txBox="1"/>
          <p:nvPr>
            <p:ph idx="6" type="subTitle"/>
          </p:nvPr>
        </p:nvSpPr>
        <p:spPr>
          <a:xfrm>
            <a:off x="6173750" y="2918500"/>
            <a:ext cx="2418300" cy="61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Major in </a:t>
            </a:r>
            <a:r>
              <a:rPr lang="en" sz="1000"/>
              <a:t>Finance with embedded certificate in entrepreneurship</a:t>
            </a:r>
            <a:endParaRPr sz="1000"/>
          </a:p>
        </p:txBody>
      </p:sp>
      <p:pic>
        <p:nvPicPr>
          <p:cNvPr id="179" name="Google Shape;179;p25"/>
          <p:cNvPicPr preferRelativeResize="0"/>
          <p:nvPr/>
        </p:nvPicPr>
        <p:blipFill>
          <a:blip r:embed="rId3">
            <a:alphaModFix/>
          </a:blip>
          <a:stretch>
            <a:fillRect/>
          </a:stretch>
        </p:blipFill>
        <p:spPr>
          <a:xfrm>
            <a:off x="762450" y="1095325"/>
            <a:ext cx="1388400" cy="1388400"/>
          </a:xfrm>
          <a:prstGeom prst="ellipse">
            <a:avLst/>
          </a:prstGeom>
          <a:noFill/>
          <a:ln>
            <a:noFill/>
          </a:ln>
        </p:spPr>
      </p:pic>
      <p:pic>
        <p:nvPicPr>
          <p:cNvPr id="180" name="Google Shape;180;p25"/>
          <p:cNvPicPr preferRelativeResize="0"/>
          <p:nvPr/>
        </p:nvPicPr>
        <p:blipFill>
          <a:blip r:embed="rId4">
            <a:alphaModFix/>
          </a:blip>
          <a:stretch>
            <a:fillRect/>
          </a:stretch>
        </p:blipFill>
        <p:spPr>
          <a:xfrm>
            <a:off x="3834304" y="1051975"/>
            <a:ext cx="1475400" cy="1475100"/>
          </a:xfrm>
          <a:prstGeom prst="ellipse">
            <a:avLst/>
          </a:prstGeom>
          <a:noFill/>
          <a:ln>
            <a:noFill/>
          </a:ln>
        </p:spPr>
      </p:pic>
      <p:pic>
        <p:nvPicPr>
          <p:cNvPr id="181" name="Google Shape;181;p25"/>
          <p:cNvPicPr preferRelativeResize="0"/>
          <p:nvPr/>
        </p:nvPicPr>
        <p:blipFill>
          <a:blip r:embed="rId5">
            <a:alphaModFix/>
          </a:blip>
          <a:stretch>
            <a:fillRect/>
          </a:stretch>
        </p:blipFill>
        <p:spPr>
          <a:xfrm>
            <a:off x="850850" y="3454900"/>
            <a:ext cx="1443000" cy="1443000"/>
          </a:xfrm>
          <a:prstGeom prst="ellipse">
            <a:avLst/>
          </a:prstGeom>
          <a:noFill/>
          <a:ln>
            <a:noFill/>
          </a:ln>
        </p:spPr>
      </p:pic>
      <p:pic>
        <p:nvPicPr>
          <p:cNvPr id="182" name="Google Shape;182;p25"/>
          <p:cNvPicPr preferRelativeResize="0"/>
          <p:nvPr/>
        </p:nvPicPr>
        <p:blipFill>
          <a:blip r:embed="rId6">
            <a:alphaModFix/>
          </a:blip>
          <a:stretch>
            <a:fillRect/>
          </a:stretch>
        </p:blipFill>
        <p:spPr>
          <a:xfrm>
            <a:off x="6569700" y="1081225"/>
            <a:ext cx="1503000" cy="1503300"/>
          </a:xfrm>
          <a:prstGeom prst="ellipse">
            <a:avLst/>
          </a:prstGeom>
          <a:noFill/>
          <a:ln>
            <a:noFill/>
          </a:ln>
        </p:spPr>
      </p:pic>
      <p:pic>
        <p:nvPicPr>
          <p:cNvPr id="183" name="Google Shape;183;p25"/>
          <p:cNvPicPr preferRelativeResize="0"/>
          <p:nvPr/>
        </p:nvPicPr>
        <p:blipFill>
          <a:blip r:embed="rId7">
            <a:alphaModFix/>
          </a:blip>
          <a:stretch>
            <a:fillRect/>
          </a:stretch>
        </p:blipFill>
        <p:spPr>
          <a:xfrm>
            <a:off x="5347900" y="3531100"/>
            <a:ext cx="1503000" cy="1503000"/>
          </a:xfrm>
          <a:prstGeom prst="ellipse">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6"/>
          <p:cNvSpPr/>
          <p:nvPr/>
        </p:nvSpPr>
        <p:spPr>
          <a:xfrm>
            <a:off x="607586" y="1718349"/>
            <a:ext cx="1002600" cy="10122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6"/>
          <p:cNvSpPr/>
          <p:nvPr/>
        </p:nvSpPr>
        <p:spPr>
          <a:xfrm>
            <a:off x="607586" y="3151909"/>
            <a:ext cx="1002600" cy="10122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6"/>
          <p:cNvSpPr/>
          <p:nvPr/>
        </p:nvSpPr>
        <p:spPr>
          <a:xfrm>
            <a:off x="4706617" y="1718349"/>
            <a:ext cx="1002600" cy="10122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6"/>
          <p:cNvSpPr/>
          <p:nvPr/>
        </p:nvSpPr>
        <p:spPr>
          <a:xfrm>
            <a:off x="4706617" y="3151909"/>
            <a:ext cx="1002600" cy="10122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6"/>
          <p:cNvSpPr txBox="1"/>
          <p:nvPr>
            <p:ph idx="4" type="subTitle"/>
          </p:nvPr>
        </p:nvSpPr>
        <p:spPr>
          <a:xfrm>
            <a:off x="1669849" y="3465052"/>
            <a:ext cx="2760900" cy="38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Recommendations</a:t>
            </a:r>
            <a:endParaRPr/>
          </a:p>
        </p:txBody>
      </p:sp>
      <p:sp>
        <p:nvSpPr>
          <p:cNvPr id="193" name="Google Shape;193;p26"/>
          <p:cNvSpPr txBox="1"/>
          <p:nvPr>
            <p:ph idx="6" type="title"/>
          </p:nvPr>
        </p:nvSpPr>
        <p:spPr>
          <a:xfrm>
            <a:off x="187100" y="387625"/>
            <a:ext cx="7704000" cy="61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194" name="Google Shape;194;p26"/>
          <p:cNvSpPr txBox="1"/>
          <p:nvPr>
            <p:ph idx="1" type="subTitle"/>
          </p:nvPr>
        </p:nvSpPr>
        <p:spPr>
          <a:xfrm>
            <a:off x="1610105" y="2031492"/>
            <a:ext cx="2760900" cy="385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NLP</a:t>
            </a:r>
            <a:endParaRPr/>
          </a:p>
        </p:txBody>
      </p:sp>
      <p:sp>
        <p:nvSpPr>
          <p:cNvPr id="195" name="Google Shape;195;p26"/>
          <p:cNvSpPr txBox="1"/>
          <p:nvPr>
            <p:ph type="title"/>
          </p:nvPr>
        </p:nvSpPr>
        <p:spPr>
          <a:xfrm>
            <a:off x="652966" y="1858320"/>
            <a:ext cx="912000" cy="73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196" name="Google Shape;196;p26"/>
          <p:cNvSpPr txBox="1"/>
          <p:nvPr>
            <p:ph idx="7" type="title"/>
          </p:nvPr>
        </p:nvSpPr>
        <p:spPr>
          <a:xfrm>
            <a:off x="4752004" y="1858320"/>
            <a:ext cx="912000" cy="73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197" name="Google Shape;197;p26"/>
          <p:cNvSpPr txBox="1"/>
          <p:nvPr>
            <p:ph idx="8" type="subTitle"/>
          </p:nvPr>
        </p:nvSpPr>
        <p:spPr>
          <a:xfrm>
            <a:off x="5775516" y="2031492"/>
            <a:ext cx="2760900" cy="38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Chat Bot</a:t>
            </a:r>
            <a:endParaRPr/>
          </a:p>
        </p:txBody>
      </p:sp>
      <p:sp>
        <p:nvSpPr>
          <p:cNvPr id="198" name="Google Shape;198;p26"/>
          <p:cNvSpPr txBox="1"/>
          <p:nvPr>
            <p:ph idx="13" type="title"/>
          </p:nvPr>
        </p:nvSpPr>
        <p:spPr>
          <a:xfrm>
            <a:off x="4752004" y="3291880"/>
            <a:ext cx="912000" cy="73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199" name="Google Shape;199;p26"/>
          <p:cNvSpPr txBox="1"/>
          <p:nvPr>
            <p:ph idx="14" type="subTitle"/>
          </p:nvPr>
        </p:nvSpPr>
        <p:spPr>
          <a:xfrm>
            <a:off x="5775516" y="3465052"/>
            <a:ext cx="2760900" cy="38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Summarizer + Flash Cards</a:t>
            </a:r>
            <a:endParaRPr/>
          </a:p>
        </p:txBody>
      </p:sp>
      <p:sp>
        <p:nvSpPr>
          <p:cNvPr id="200" name="Google Shape;200;p26"/>
          <p:cNvSpPr txBox="1"/>
          <p:nvPr>
            <p:ph idx="3" type="title"/>
          </p:nvPr>
        </p:nvSpPr>
        <p:spPr>
          <a:xfrm>
            <a:off x="652966" y="3291880"/>
            <a:ext cx="912000" cy="73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7"/>
          <p:cNvSpPr/>
          <p:nvPr/>
        </p:nvSpPr>
        <p:spPr>
          <a:xfrm>
            <a:off x="1508700" y="2097632"/>
            <a:ext cx="3320700" cy="272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7"/>
          <p:cNvSpPr txBox="1"/>
          <p:nvPr>
            <p:ph type="title"/>
          </p:nvPr>
        </p:nvSpPr>
        <p:spPr>
          <a:xfrm>
            <a:off x="1508700" y="1668335"/>
            <a:ext cx="3866100" cy="72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NLP</a:t>
            </a:r>
            <a:endParaRPr sz="4000"/>
          </a:p>
        </p:txBody>
      </p:sp>
      <p:sp>
        <p:nvSpPr>
          <p:cNvPr id="207" name="Google Shape;207;p27"/>
          <p:cNvSpPr txBox="1"/>
          <p:nvPr>
            <p:ph idx="1" type="subTitle"/>
          </p:nvPr>
        </p:nvSpPr>
        <p:spPr>
          <a:xfrm>
            <a:off x="1508699" y="2466428"/>
            <a:ext cx="3866100" cy="10284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800"/>
              <a:buAutoNum type="arabicPeriod"/>
            </a:pPr>
            <a:r>
              <a:rPr lang="en">
                <a:solidFill>
                  <a:srgbClr val="000000"/>
                </a:solidFill>
                <a:latin typeface="Roboto"/>
                <a:ea typeface="Roboto"/>
                <a:cs typeface="Roboto"/>
                <a:sym typeface="Roboto"/>
              </a:rPr>
              <a:t>Enhanced Privacy</a:t>
            </a:r>
            <a:endParaRPr>
              <a:solidFill>
                <a:srgbClr val="000000"/>
              </a:solidFill>
              <a:latin typeface="Roboto"/>
              <a:ea typeface="Roboto"/>
              <a:cs typeface="Roboto"/>
              <a:sym typeface="Roboto"/>
            </a:endParaRPr>
          </a:p>
          <a:p>
            <a:pPr indent="-330200" lvl="0" marL="457200" rtl="0" algn="l">
              <a:lnSpc>
                <a:spcPct val="200000"/>
              </a:lnSpc>
              <a:spcBef>
                <a:spcPts val="0"/>
              </a:spcBef>
              <a:spcAft>
                <a:spcPts val="0"/>
              </a:spcAft>
              <a:buClr>
                <a:srgbClr val="000000"/>
              </a:buClr>
              <a:buSzPts val="1600"/>
              <a:buFont typeface="Roboto"/>
              <a:buAutoNum type="arabicPeriod"/>
            </a:pPr>
            <a:r>
              <a:rPr lang="en">
                <a:solidFill>
                  <a:srgbClr val="000000"/>
                </a:solidFill>
                <a:latin typeface="Roboto"/>
                <a:ea typeface="Roboto"/>
                <a:cs typeface="Roboto"/>
                <a:sym typeface="Roboto"/>
              </a:rPr>
              <a:t>Reduced Dependency on ChatGPT</a:t>
            </a:r>
            <a:endParaRPr>
              <a:solidFill>
                <a:srgbClr val="000000"/>
              </a:solidFill>
              <a:latin typeface="Roboto"/>
              <a:ea typeface="Roboto"/>
              <a:cs typeface="Roboto"/>
              <a:sym typeface="Roboto"/>
            </a:endParaRPr>
          </a:p>
          <a:p>
            <a:pPr indent="-342900" lvl="0" marL="457200" rtl="0" algn="l">
              <a:lnSpc>
                <a:spcPct val="200000"/>
              </a:lnSpc>
              <a:spcBef>
                <a:spcPts val="0"/>
              </a:spcBef>
              <a:spcAft>
                <a:spcPts val="0"/>
              </a:spcAft>
              <a:buClr>
                <a:srgbClr val="000000"/>
              </a:buClr>
              <a:buSzPts val="1800"/>
              <a:buFont typeface="Roboto"/>
              <a:buAutoNum type="arabicPeriod"/>
            </a:pPr>
            <a:r>
              <a:rPr lang="en">
                <a:solidFill>
                  <a:srgbClr val="000000"/>
                </a:solidFill>
                <a:latin typeface="Roboto"/>
                <a:ea typeface="Roboto"/>
                <a:cs typeface="Roboto"/>
                <a:sym typeface="Roboto"/>
              </a:rPr>
              <a:t>Great Learning Experience!</a:t>
            </a:r>
            <a:endParaRPr>
              <a:solidFill>
                <a:srgbClr val="000000"/>
              </a:solidFill>
              <a:latin typeface="Roboto"/>
              <a:ea typeface="Roboto"/>
              <a:cs typeface="Roboto"/>
              <a:sym typeface="Roboto"/>
            </a:endParaRPr>
          </a:p>
        </p:txBody>
      </p:sp>
      <p:pic>
        <p:nvPicPr>
          <p:cNvPr id="208" name="Google Shape;208;p27"/>
          <p:cNvPicPr preferRelativeResize="0"/>
          <p:nvPr/>
        </p:nvPicPr>
        <p:blipFill rotWithShape="1">
          <a:blip r:embed="rId3">
            <a:alphaModFix/>
          </a:blip>
          <a:srcRect b="0" l="0" r="29007" t="0"/>
          <a:stretch/>
        </p:blipFill>
        <p:spPr>
          <a:xfrm>
            <a:off x="5500925" y="4187948"/>
            <a:ext cx="3643076" cy="955552"/>
          </a:xfrm>
          <a:prstGeom prst="rect">
            <a:avLst/>
          </a:prstGeom>
          <a:noFill/>
          <a:ln>
            <a:noFill/>
          </a:ln>
        </p:spPr>
      </p:pic>
      <p:pic>
        <p:nvPicPr>
          <p:cNvPr id="209" name="Google Shape;209;p27"/>
          <p:cNvPicPr preferRelativeResize="0"/>
          <p:nvPr/>
        </p:nvPicPr>
        <p:blipFill>
          <a:blip r:embed="rId4">
            <a:alphaModFix/>
          </a:blip>
          <a:stretch>
            <a:fillRect/>
          </a:stretch>
        </p:blipFill>
        <p:spPr>
          <a:xfrm>
            <a:off x="3972225" y="2466425"/>
            <a:ext cx="448475" cy="448475"/>
          </a:xfrm>
          <a:prstGeom prst="rect">
            <a:avLst/>
          </a:prstGeom>
          <a:noFill/>
          <a:ln>
            <a:noFill/>
          </a:ln>
        </p:spPr>
      </p:pic>
      <p:pic>
        <p:nvPicPr>
          <p:cNvPr id="210" name="Google Shape;210;p27"/>
          <p:cNvPicPr preferRelativeResize="0"/>
          <p:nvPr/>
        </p:nvPicPr>
        <p:blipFill>
          <a:blip r:embed="rId5">
            <a:alphaModFix/>
          </a:blip>
          <a:stretch>
            <a:fillRect/>
          </a:stretch>
        </p:blipFill>
        <p:spPr>
          <a:xfrm>
            <a:off x="5229173" y="2968875"/>
            <a:ext cx="486875" cy="486875"/>
          </a:xfrm>
          <a:prstGeom prst="rect">
            <a:avLst/>
          </a:prstGeom>
          <a:noFill/>
          <a:ln>
            <a:noFill/>
          </a:ln>
        </p:spPr>
      </p:pic>
      <p:grpSp>
        <p:nvGrpSpPr>
          <p:cNvPr id="211" name="Google Shape;211;p27"/>
          <p:cNvGrpSpPr/>
          <p:nvPr/>
        </p:nvGrpSpPr>
        <p:grpSpPr>
          <a:xfrm>
            <a:off x="5500926" y="433888"/>
            <a:ext cx="3204999" cy="3143100"/>
            <a:chOff x="5500926" y="433888"/>
            <a:chExt cx="3204999" cy="3143100"/>
          </a:xfrm>
        </p:grpSpPr>
        <p:sp>
          <p:nvSpPr>
            <p:cNvPr id="212" name="Google Shape;212;p27"/>
            <p:cNvSpPr/>
            <p:nvPr/>
          </p:nvSpPr>
          <p:spPr>
            <a:xfrm>
              <a:off x="5562825" y="433888"/>
              <a:ext cx="3143100" cy="31431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 name="Google Shape;213;p27"/>
            <p:cNvGrpSpPr/>
            <p:nvPr/>
          </p:nvGrpSpPr>
          <p:grpSpPr>
            <a:xfrm>
              <a:off x="5500926" y="539973"/>
              <a:ext cx="2923065" cy="2854728"/>
              <a:chOff x="2215075" y="1064425"/>
              <a:chExt cx="1564475" cy="1527900"/>
            </a:xfrm>
          </p:grpSpPr>
          <p:sp>
            <p:nvSpPr>
              <p:cNvPr id="214" name="Google Shape;214;p27"/>
              <p:cNvSpPr/>
              <p:nvPr/>
            </p:nvSpPr>
            <p:spPr>
              <a:xfrm>
                <a:off x="3027325" y="2502225"/>
                <a:ext cx="151800" cy="55075"/>
              </a:xfrm>
              <a:custGeom>
                <a:rect b="b" l="l" r="r" t="t"/>
                <a:pathLst>
                  <a:path extrusionOk="0" h="2203" w="6072">
                    <a:moveTo>
                      <a:pt x="5938" y="1"/>
                    </a:moveTo>
                    <a:lnTo>
                      <a:pt x="1" y="1802"/>
                    </a:lnTo>
                    <a:lnTo>
                      <a:pt x="134" y="2202"/>
                    </a:lnTo>
                    <a:lnTo>
                      <a:pt x="6072" y="401"/>
                    </a:lnTo>
                    <a:lnTo>
                      <a:pt x="593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7"/>
              <p:cNvSpPr/>
              <p:nvPr/>
            </p:nvSpPr>
            <p:spPr>
              <a:xfrm>
                <a:off x="3219125" y="2465550"/>
                <a:ext cx="81750" cy="34200"/>
              </a:xfrm>
              <a:custGeom>
                <a:rect b="b" l="l" r="r" t="t"/>
                <a:pathLst>
                  <a:path extrusionOk="0" h="1368" w="3270">
                    <a:moveTo>
                      <a:pt x="3170" y="0"/>
                    </a:moveTo>
                    <a:lnTo>
                      <a:pt x="1" y="967"/>
                    </a:lnTo>
                    <a:lnTo>
                      <a:pt x="101" y="1368"/>
                    </a:lnTo>
                    <a:lnTo>
                      <a:pt x="3270" y="400"/>
                    </a:lnTo>
                    <a:lnTo>
                      <a:pt x="31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7"/>
              <p:cNvSpPr/>
              <p:nvPr/>
            </p:nvSpPr>
            <p:spPr>
              <a:xfrm>
                <a:off x="2563675" y="1747525"/>
                <a:ext cx="935675" cy="844800"/>
              </a:xfrm>
              <a:custGeom>
                <a:rect b="b" l="l" r="r" t="t"/>
                <a:pathLst>
                  <a:path extrusionOk="0" h="33792" w="37427">
                    <a:moveTo>
                      <a:pt x="29922" y="1"/>
                    </a:moveTo>
                    <a:lnTo>
                      <a:pt x="0" y="9107"/>
                    </a:lnTo>
                    <a:lnTo>
                      <a:pt x="7506" y="33791"/>
                    </a:lnTo>
                    <a:lnTo>
                      <a:pt x="37427" y="24652"/>
                    </a:lnTo>
                    <a:lnTo>
                      <a:pt x="299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7"/>
              <p:cNvSpPr/>
              <p:nvPr/>
            </p:nvSpPr>
            <p:spPr>
              <a:xfrm>
                <a:off x="3311700" y="1662475"/>
                <a:ext cx="467850" cy="702175"/>
              </a:xfrm>
              <a:custGeom>
                <a:rect b="b" l="l" r="r" t="t"/>
                <a:pathLst>
                  <a:path extrusionOk="0" h="28087" w="18714">
                    <a:moveTo>
                      <a:pt x="11175" y="0"/>
                    </a:moveTo>
                    <a:lnTo>
                      <a:pt x="1" y="3403"/>
                    </a:lnTo>
                    <a:lnTo>
                      <a:pt x="7506" y="28087"/>
                    </a:lnTo>
                    <a:lnTo>
                      <a:pt x="18714" y="24651"/>
                    </a:lnTo>
                    <a:lnTo>
                      <a:pt x="11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7"/>
              <p:cNvSpPr/>
              <p:nvPr/>
            </p:nvSpPr>
            <p:spPr>
              <a:xfrm>
                <a:off x="3311700" y="1662475"/>
                <a:ext cx="467850" cy="702175"/>
              </a:xfrm>
              <a:custGeom>
                <a:rect b="b" l="l" r="r" t="t"/>
                <a:pathLst>
                  <a:path extrusionOk="0" h="28087" w="18714">
                    <a:moveTo>
                      <a:pt x="11175" y="0"/>
                    </a:moveTo>
                    <a:lnTo>
                      <a:pt x="1" y="3403"/>
                    </a:lnTo>
                    <a:lnTo>
                      <a:pt x="7506" y="28087"/>
                    </a:lnTo>
                    <a:lnTo>
                      <a:pt x="18714" y="24651"/>
                    </a:lnTo>
                    <a:lnTo>
                      <a:pt x="111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7"/>
              <p:cNvSpPr/>
              <p:nvPr/>
            </p:nvSpPr>
            <p:spPr>
              <a:xfrm>
                <a:off x="3229150" y="1995200"/>
                <a:ext cx="403650" cy="298575"/>
              </a:xfrm>
              <a:custGeom>
                <a:rect b="b" l="l" r="r" t="t"/>
                <a:pathLst>
                  <a:path extrusionOk="0" h="11943" w="16146">
                    <a:moveTo>
                      <a:pt x="13810" y="1"/>
                    </a:moveTo>
                    <a:lnTo>
                      <a:pt x="0" y="4170"/>
                    </a:lnTo>
                    <a:lnTo>
                      <a:pt x="2335" y="11943"/>
                    </a:lnTo>
                    <a:lnTo>
                      <a:pt x="16145" y="7773"/>
                    </a:lnTo>
                    <a:lnTo>
                      <a:pt x="13810" y="1"/>
                    </a:lnTo>
                    <a:close/>
                  </a:path>
                </a:pathLst>
              </a:custGeom>
              <a:solidFill>
                <a:srgbClr val="1A2327">
                  <a:alpha val="1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7"/>
              <p:cNvSpPr/>
              <p:nvPr/>
            </p:nvSpPr>
            <p:spPr>
              <a:xfrm>
                <a:off x="2672075" y="1993525"/>
                <a:ext cx="169325" cy="169325"/>
              </a:xfrm>
              <a:custGeom>
                <a:rect b="b" l="l" r="r" t="t"/>
                <a:pathLst>
                  <a:path extrusionOk="0" h="6773" w="6773">
                    <a:moveTo>
                      <a:pt x="5204" y="1"/>
                    </a:moveTo>
                    <a:lnTo>
                      <a:pt x="1" y="1602"/>
                    </a:lnTo>
                    <a:lnTo>
                      <a:pt x="1602" y="6772"/>
                    </a:lnTo>
                    <a:lnTo>
                      <a:pt x="6772" y="5205"/>
                    </a:lnTo>
                    <a:lnTo>
                      <a:pt x="5204" y="1"/>
                    </a:lnTo>
                    <a:close/>
                  </a:path>
                </a:pathLst>
              </a:custGeom>
              <a:solidFill>
                <a:srgbClr val="1A2327">
                  <a:alpha val="1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7"/>
              <p:cNvSpPr/>
              <p:nvPr/>
            </p:nvSpPr>
            <p:spPr>
              <a:xfrm>
                <a:off x="2831350" y="1945175"/>
                <a:ext cx="168500" cy="169300"/>
              </a:xfrm>
              <a:custGeom>
                <a:rect b="b" l="l" r="r" t="t"/>
                <a:pathLst>
                  <a:path extrusionOk="0" h="6772" w="6740">
                    <a:moveTo>
                      <a:pt x="5171" y="0"/>
                    </a:moveTo>
                    <a:lnTo>
                      <a:pt x="1" y="1601"/>
                    </a:lnTo>
                    <a:lnTo>
                      <a:pt x="1569" y="6772"/>
                    </a:lnTo>
                    <a:lnTo>
                      <a:pt x="6739" y="5204"/>
                    </a:lnTo>
                    <a:lnTo>
                      <a:pt x="5171" y="0"/>
                    </a:lnTo>
                    <a:close/>
                  </a:path>
                </a:pathLst>
              </a:custGeom>
              <a:solidFill>
                <a:srgbClr val="1A2327">
                  <a:alpha val="1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7"/>
              <p:cNvSpPr/>
              <p:nvPr/>
            </p:nvSpPr>
            <p:spPr>
              <a:xfrm>
                <a:off x="2827200" y="1103350"/>
                <a:ext cx="231025" cy="339150"/>
              </a:xfrm>
              <a:custGeom>
                <a:rect b="b" l="l" r="r" t="t"/>
                <a:pathLst>
                  <a:path extrusionOk="0" h="13566" w="9241">
                    <a:moveTo>
                      <a:pt x="4145" y="1"/>
                    </a:moveTo>
                    <a:cubicBezTo>
                      <a:pt x="3944" y="1"/>
                      <a:pt x="3740" y="17"/>
                      <a:pt x="3536" y="49"/>
                    </a:cubicBezTo>
                    <a:cubicBezTo>
                      <a:pt x="1434" y="383"/>
                      <a:pt x="0" y="2384"/>
                      <a:pt x="334" y="4486"/>
                    </a:cubicBezTo>
                    <a:lnTo>
                      <a:pt x="1268" y="10323"/>
                    </a:lnTo>
                    <a:cubicBezTo>
                      <a:pt x="1571" y="12234"/>
                      <a:pt x="3226" y="13566"/>
                      <a:pt x="5129" y="13566"/>
                    </a:cubicBezTo>
                    <a:cubicBezTo>
                      <a:pt x="5318" y="13566"/>
                      <a:pt x="5511" y="13553"/>
                      <a:pt x="5704" y="13525"/>
                    </a:cubicBezTo>
                    <a:cubicBezTo>
                      <a:pt x="7806" y="13159"/>
                      <a:pt x="9240" y="11190"/>
                      <a:pt x="8906" y="9089"/>
                    </a:cubicBezTo>
                    <a:lnTo>
                      <a:pt x="7972" y="3251"/>
                    </a:lnTo>
                    <a:cubicBezTo>
                      <a:pt x="7671" y="1354"/>
                      <a:pt x="6011" y="1"/>
                      <a:pt x="41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7"/>
              <p:cNvSpPr/>
              <p:nvPr/>
            </p:nvSpPr>
            <p:spPr>
              <a:xfrm>
                <a:off x="2875550" y="1207050"/>
                <a:ext cx="147100" cy="123650"/>
              </a:xfrm>
              <a:custGeom>
                <a:rect b="b" l="l" r="r" t="t"/>
                <a:pathLst>
                  <a:path extrusionOk="0" h="4946" w="5884">
                    <a:moveTo>
                      <a:pt x="2699" y="1"/>
                    </a:moveTo>
                    <a:cubicBezTo>
                      <a:pt x="2559" y="1"/>
                      <a:pt x="2416" y="13"/>
                      <a:pt x="2269" y="37"/>
                    </a:cubicBezTo>
                    <a:cubicBezTo>
                      <a:pt x="901" y="238"/>
                      <a:pt x="1" y="1539"/>
                      <a:pt x="201" y="2873"/>
                    </a:cubicBezTo>
                    <a:cubicBezTo>
                      <a:pt x="423" y="4183"/>
                      <a:pt x="1534" y="4946"/>
                      <a:pt x="2666" y="4946"/>
                    </a:cubicBezTo>
                    <a:cubicBezTo>
                      <a:pt x="3407" y="4946"/>
                      <a:pt x="4156" y="4619"/>
                      <a:pt x="4671" y="3907"/>
                    </a:cubicBezTo>
                    <a:cubicBezTo>
                      <a:pt x="5884" y="2258"/>
                      <a:pt x="4632" y="1"/>
                      <a:pt x="26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7"/>
              <p:cNvSpPr/>
              <p:nvPr/>
            </p:nvSpPr>
            <p:spPr>
              <a:xfrm>
                <a:off x="2898900" y="1229075"/>
                <a:ext cx="95375" cy="80750"/>
              </a:xfrm>
              <a:custGeom>
                <a:rect b="b" l="l" r="r" t="t"/>
                <a:pathLst>
                  <a:path extrusionOk="0" h="3230" w="3815">
                    <a:moveTo>
                      <a:pt x="1748" y="1"/>
                    </a:moveTo>
                    <a:cubicBezTo>
                      <a:pt x="1657" y="1"/>
                      <a:pt x="1564" y="8"/>
                      <a:pt x="1469" y="24"/>
                    </a:cubicBezTo>
                    <a:cubicBezTo>
                      <a:pt x="601" y="157"/>
                      <a:pt x="1" y="991"/>
                      <a:pt x="134" y="1858"/>
                    </a:cubicBezTo>
                    <a:cubicBezTo>
                      <a:pt x="276" y="2728"/>
                      <a:pt x="994" y="3230"/>
                      <a:pt x="1731" y="3230"/>
                    </a:cubicBezTo>
                    <a:cubicBezTo>
                      <a:pt x="2209" y="3230"/>
                      <a:pt x="2695" y="3018"/>
                      <a:pt x="3036" y="2559"/>
                    </a:cubicBezTo>
                    <a:cubicBezTo>
                      <a:pt x="3815" y="1469"/>
                      <a:pt x="3023" y="1"/>
                      <a:pt x="17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7"/>
              <p:cNvSpPr/>
              <p:nvPr/>
            </p:nvSpPr>
            <p:spPr>
              <a:xfrm>
                <a:off x="2940050" y="1241475"/>
                <a:ext cx="27000" cy="24750"/>
              </a:xfrm>
              <a:custGeom>
                <a:rect b="b" l="l" r="r" t="t"/>
                <a:pathLst>
                  <a:path extrusionOk="0" h="990" w="1080">
                    <a:moveTo>
                      <a:pt x="548" y="1"/>
                    </a:moveTo>
                    <a:cubicBezTo>
                      <a:pt x="276" y="1"/>
                      <a:pt x="0" y="209"/>
                      <a:pt x="56" y="562"/>
                    </a:cubicBezTo>
                    <a:cubicBezTo>
                      <a:pt x="100" y="857"/>
                      <a:pt x="315" y="989"/>
                      <a:pt x="532" y="989"/>
                    </a:cubicBezTo>
                    <a:cubicBezTo>
                      <a:pt x="804" y="989"/>
                      <a:pt x="1079" y="781"/>
                      <a:pt x="1023" y="428"/>
                    </a:cubicBezTo>
                    <a:cubicBezTo>
                      <a:pt x="979" y="133"/>
                      <a:pt x="764" y="1"/>
                      <a:pt x="5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7"/>
              <p:cNvSpPr/>
              <p:nvPr/>
            </p:nvSpPr>
            <p:spPr>
              <a:xfrm>
                <a:off x="2920975" y="1282550"/>
                <a:ext cx="13825" cy="12350"/>
              </a:xfrm>
              <a:custGeom>
                <a:rect b="b" l="l" r="r" t="t"/>
                <a:pathLst>
                  <a:path extrusionOk="0" h="494" w="553">
                    <a:moveTo>
                      <a:pt x="281" y="0"/>
                    </a:moveTo>
                    <a:cubicBezTo>
                      <a:pt x="143" y="0"/>
                      <a:pt x="0" y="103"/>
                      <a:pt x="18" y="286"/>
                    </a:cubicBezTo>
                    <a:cubicBezTo>
                      <a:pt x="47" y="402"/>
                      <a:pt x="152" y="493"/>
                      <a:pt x="266" y="493"/>
                    </a:cubicBezTo>
                    <a:cubicBezTo>
                      <a:pt x="284" y="493"/>
                      <a:pt x="301" y="491"/>
                      <a:pt x="319" y="487"/>
                    </a:cubicBezTo>
                    <a:cubicBezTo>
                      <a:pt x="452" y="487"/>
                      <a:pt x="552" y="353"/>
                      <a:pt x="519" y="220"/>
                    </a:cubicBezTo>
                    <a:cubicBezTo>
                      <a:pt x="504" y="69"/>
                      <a:pt x="394" y="0"/>
                      <a:pt x="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7"/>
              <p:cNvSpPr/>
              <p:nvPr/>
            </p:nvSpPr>
            <p:spPr>
              <a:xfrm>
                <a:off x="3205800" y="1195475"/>
                <a:ext cx="270200" cy="64225"/>
              </a:xfrm>
              <a:custGeom>
                <a:rect b="b" l="l" r="r" t="t"/>
                <a:pathLst>
                  <a:path extrusionOk="0" h="2569" w="10808">
                    <a:moveTo>
                      <a:pt x="10574" y="0"/>
                    </a:moveTo>
                    <a:lnTo>
                      <a:pt x="0" y="1034"/>
                    </a:lnTo>
                    <a:lnTo>
                      <a:pt x="267" y="2569"/>
                    </a:lnTo>
                    <a:lnTo>
                      <a:pt x="10808" y="1401"/>
                    </a:lnTo>
                    <a:lnTo>
                      <a:pt x="105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7"/>
              <p:cNvSpPr/>
              <p:nvPr/>
            </p:nvSpPr>
            <p:spPr>
              <a:xfrm>
                <a:off x="3420950" y="1134975"/>
                <a:ext cx="105925" cy="154550"/>
              </a:xfrm>
              <a:custGeom>
                <a:rect b="b" l="l" r="r" t="t"/>
                <a:pathLst>
                  <a:path extrusionOk="0" h="6182" w="4237">
                    <a:moveTo>
                      <a:pt x="1892" y="1"/>
                    </a:moveTo>
                    <a:cubicBezTo>
                      <a:pt x="1807" y="1"/>
                      <a:pt x="1721" y="6"/>
                      <a:pt x="1635" y="18"/>
                    </a:cubicBezTo>
                    <a:cubicBezTo>
                      <a:pt x="668" y="185"/>
                      <a:pt x="0" y="1086"/>
                      <a:pt x="167" y="2053"/>
                    </a:cubicBezTo>
                    <a:lnTo>
                      <a:pt x="567" y="4722"/>
                    </a:lnTo>
                    <a:cubicBezTo>
                      <a:pt x="717" y="5559"/>
                      <a:pt x="1456" y="6182"/>
                      <a:pt x="2304" y="6182"/>
                    </a:cubicBezTo>
                    <a:cubicBezTo>
                      <a:pt x="2402" y="6182"/>
                      <a:pt x="2502" y="6173"/>
                      <a:pt x="2602" y="6156"/>
                    </a:cubicBezTo>
                    <a:cubicBezTo>
                      <a:pt x="3570" y="6023"/>
                      <a:pt x="4237" y="5122"/>
                      <a:pt x="4070" y="4155"/>
                    </a:cubicBezTo>
                    <a:lnTo>
                      <a:pt x="3670" y="1486"/>
                    </a:lnTo>
                    <a:cubicBezTo>
                      <a:pt x="3518" y="605"/>
                      <a:pt x="2757" y="1"/>
                      <a:pt x="18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7"/>
              <p:cNvSpPr/>
              <p:nvPr/>
            </p:nvSpPr>
            <p:spPr>
              <a:xfrm>
                <a:off x="3026500" y="1186300"/>
                <a:ext cx="209350" cy="129275"/>
              </a:xfrm>
              <a:custGeom>
                <a:rect b="b" l="l" r="r" t="t"/>
                <a:pathLst>
                  <a:path extrusionOk="0" h="5171" w="8374">
                    <a:moveTo>
                      <a:pt x="0" y="0"/>
                    </a:moveTo>
                    <a:lnTo>
                      <a:pt x="834" y="5171"/>
                    </a:lnTo>
                    <a:lnTo>
                      <a:pt x="7606" y="4070"/>
                    </a:lnTo>
                    <a:cubicBezTo>
                      <a:pt x="8073" y="4003"/>
                      <a:pt x="8373" y="3569"/>
                      <a:pt x="8306" y="3136"/>
                    </a:cubicBezTo>
                    <a:lnTo>
                      <a:pt x="8006" y="1134"/>
                    </a:lnTo>
                    <a:cubicBezTo>
                      <a:pt x="7939" y="734"/>
                      <a:pt x="7606" y="467"/>
                      <a:pt x="7206" y="434"/>
                    </a:cubicBez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7"/>
              <p:cNvSpPr/>
              <p:nvPr/>
            </p:nvSpPr>
            <p:spPr>
              <a:xfrm>
                <a:off x="3439300" y="1088450"/>
                <a:ext cx="38625" cy="32875"/>
              </a:xfrm>
              <a:custGeom>
                <a:rect b="b" l="l" r="r" t="t"/>
                <a:pathLst>
                  <a:path extrusionOk="0" h="1315" w="1545">
                    <a:moveTo>
                      <a:pt x="719" y="1"/>
                    </a:moveTo>
                    <a:cubicBezTo>
                      <a:pt x="681" y="1"/>
                      <a:pt x="641" y="4"/>
                      <a:pt x="601" y="11"/>
                    </a:cubicBezTo>
                    <a:cubicBezTo>
                      <a:pt x="234" y="45"/>
                      <a:pt x="0" y="378"/>
                      <a:pt x="67" y="745"/>
                    </a:cubicBezTo>
                    <a:cubicBezTo>
                      <a:pt x="107" y="1110"/>
                      <a:pt x="406" y="1315"/>
                      <a:pt x="709" y="1315"/>
                    </a:cubicBezTo>
                    <a:cubicBezTo>
                      <a:pt x="906" y="1315"/>
                      <a:pt x="1103" y="1229"/>
                      <a:pt x="1234" y="1045"/>
                    </a:cubicBezTo>
                    <a:cubicBezTo>
                      <a:pt x="1544" y="581"/>
                      <a:pt x="1221" y="1"/>
                      <a:pt x="7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7"/>
              <p:cNvSpPr/>
              <p:nvPr/>
            </p:nvSpPr>
            <p:spPr>
              <a:xfrm>
                <a:off x="3485150" y="1064425"/>
                <a:ext cx="158475" cy="46100"/>
              </a:xfrm>
              <a:custGeom>
                <a:rect b="b" l="l" r="r" t="t"/>
                <a:pathLst>
                  <a:path extrusionOk="0" h="1844" w="6339">
                    <a:moveTo>
                      <a:pt x="5805" y="1"/>
                    </a:moveTo>
                    <a:cubicBezTo>
                      <a:pt x="5783" y="1"/>
                      <a:pt x="5761" y="2"/>
                      <a:pt x="5738" y="5"/>
                    </a:cubicBezTo>
                    <a:lnTo>
                      <a:pt x="468" y="839"/>
                    </a:lnTo>
                    <a:cubicBezTo>
                      <a:pt x="168" y="906"/>
                      <a:pt x="1" y="1139"/>
                      <a:pt x="34" y="1439"/>
                    </a:cubicBezTo>
                    <a:cubicBezTo>
                      <a:pt x="95" y="1683"/>
                      <a:pt x="296" y="1844"/>
                      <a:pt x="534" y="1844"/>
                    </a:cubicBezTo>
                    <a:cubicBezTo>
                      <a:pt x="556" y="1844"/>
                      <a:pt x="579" y="1842"/>
                      <a:pt x="601" y="1840"/>
                    </a:cubicBezTo>
                    <a:lnTo>
                      <a:pt x="5872" y="1006"/>
                    </a:lnTo>
                    <a:cubicBezTo>
                      <a:pt x="6139" y="972"/>
                      <a:pt x="6339" y="705"/>
                      <a:pt x="6305" y="439"/>
                    </a:cubicBezTo>
                    <a:cubicBezTo>
                      <a:pt x="6244" y="164"/>
                      <a:pt x="6043" y="1"/>
                      <a:pt x="58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7"/>
              <p:cNvSpPr/>
              <p:nvPr/>
            </p:nvSpPr>
            <p:spPr>
              <a:xfrm>
                <a:off x="3270000" y="1099250"/>
                <a:ext cx="158475" cy="46300"/>
              </a:xfrm>
              <a:custGeom>
                <a:rect b="b" l="l" r="r" t="t"/>
                <a:pathLst>
                  <a:path extrusionOk="0" h="1852" w="6339">
                    <a:moveTo>
                      <a:pt x="5843" y="0"/>
                    </a:moveTo>
                    <a:cubicBezTo>
                      <a:pt x="5808" y="0"/>
                      <a:pt x="5773" y="4"/>
                      <a:pt x="5738" y="13"/>
                    </a:cubicBezTo>
                    <a:lnTo>
                      <a:pt x="468" y="847"/>
                    </a:lnTo>
                    <a:cubicBezTo>
                      <a:pt x="201" y="880"/>
                      <a:pt x="1" y="1147"/>
                      <a:pt x="34" y="1414"/>
                    </a:cubicBezTo>
                    <a:cubicBezTo>
                      <a:pt x="96" y="1661"/>
                      <a:pt x="301" y="1851"/>
                      <a:pt x="570" y="1851"/>
                    </a:cubicBezTo>
                    <a:cubicBezTo>
                      <a:pt x="591" y="1851"/>
                      <a:pt x="613" y="1850"/>
                      <a:pt x="635" y="1848"/>
                    </a:cubicBezTo>
                    <a:lnTo>
                      <a:pt x="5872" y="1014"/>
                    </a:lnTo>
                    <a:cubicBezTo>
                      <a:pt x="6172" y="947"/>
                      <a:pt x="6339" y="680"/>
                      <a:pt x="6305" y="413"/>
                    </a:cubicBezTo>
                    <a:cubicBezTo>
                      <a:pt x="6276" y="182"/>
                      <a:pt x="6071" y="0"/>
                      <a:pt x="58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7"/>
              <p:cNvSpPr/>
              <p:nvPr/>
            </p:nvSpPr>
            <p:spPr>
              <a:xfrm>
                <a:off x="2416900" y="1305550"/>
                <a:ext cx="265200" cy="92575"/>
              </a:xfrm>
              <a:custGeom>
                <a:rect b="b" l="l" r="r" t="t"/>
                <a:pathLst>
                  <a:path extrusionOk="0" h="3703" w="10608">
                    <a:moveTo>
                      <a:pt x="10374" y="0"/>
                    </a:moveTo>
                    <a:lnTo>
                      <a:pt x="0" y="2302"/>
                    </a:lnTo>
                    <a:lnTo>
                      <a:pt x="234" y="3703"/>
                    </a:lnTo>
                    <a:lnTo>
                      <a:pt x="10608" y="1568"/>
                    </a:lnTo>
                    <a:lnTo>
                      <a:pt x="103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7"/>
              <p:cNvSpPr/>
              <p:nvPr/>
            </p:nvSpPr>
            <p:spPr>
              <a:xfrm>
                <a:off x="2366025" y="1303225"/>
                <a:ext cx="105100" cy="155375"/>
              </a:xfrm>
              <a:custGeom>
                <a:rect b="b" l="l" r="r" t="t"/>
                <a:pathLst>
                  <a:path extrusionOk="0" h="6215" w="4204">
                    <a:moveTo>
                      <a:pt x="1899" y="1"/>
                    </a:moveTo>
                    <a:cubicBezTo>
                      <a:pt x="1801" y="1"/>
                      <a:pt x="1702" y="9"/>
                      <a:pt x="1602" y="27"/>
                    </a:cubicBezTo>
                    <a:cubicBezTo>
                      <a:pt x="634" y="193"/>
                      <a:pt x="1" y="1094"/>
                      <a:pt x="134" y="2061"/>
                    </a:cubicBezTo>
                    <a:lnTo>
                      <a:pt x="568" y="4697"/>
                    </a:lnTo>
                    <a:cubicBezTo>
                      <a:pt x="690" y="5581"/>
                      <a:pt x="1481" y="6215"/>
                      <a:pt x="2355" y="6215"/>
                    </a:cubicBezTo>
                    <a:cubicBezTo>
                      <a:pt x="2437" y="6215"/>
                      <a:pt x="2520" y="6209"/>
                      <a:pt x="2602" y="6198"/>
                    </a:cubicBezTo>
                    <a:cubicBezTo>
                      <a:pt x="3536" y="6031"/>
                      <a:pt x="4204" y="5130"/>
                      <a:pt x="4070" y="4163"/>
                    </a:cubicBezTo>
                    <a:lnTo>
                      <a:pt x="3637" y="1494"/>
                    </a:lnTo>
                    <a:cubicBezTo>
                      <a:pt x="3487" y="627"/>
                      <a:pt x="2748" y="1"/>
                      <a:pt x="18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7"/>
              <p:cNvSpPr/>
              <p:nvPr/>
            </p:nvSpPr>
            <p:spPr>
              <a:xfrm>
                <a:off x="2653725" y="1216325"/>
                <a:ext cx="202675" cy="157000"/>
              </a:xfrm>
              <a:custGeom>
                <a:rect b="b" l="l" r="r" t="t"/>
                <a:pathLst>
                  <a:path extrusionOk="0" h="6280" w="8107">
                    <a:moveTo>
                      <a:pt x="7273" y="0"/>
                    </a:moveTo>
                    <a:lnTo>
                      <a:pt x="568" y="2669"/>
                    </a:lnTo>
                    <a:cubicBezTo>
                      <a:pt x="201" y="2802"/>
                      <a:pt x="1" y="3202"/>
                      <a:pt x="68" y="3569"/>
                    </a:cubicBezTo>
                    <a:lnTo>
                      <a:pt x="368" y="5571"/>
                    </a:lnTo>
                    <a:cubicBezTo>
                      <a:pt x="429" y="5967"/>
                      <a:pt x="796" y="6280"/>
                      <a:pt x="1215" y="6280"/>
                    </a:cubicBezTo>
                    <a:cubicBezTo>
                      <a:pt x="1255" y="6280"/>
                      <a:pt x="1295" y="6277"/>
                      <a:pt x="1335" y="6271"/>
                    </a:cubicBezTo>
                    <a:lnTo>
                      <a:pt x="8107" y="5170"/>
                    </a:lnTo>
                    <a:lnTo>
                      <a:pt x="72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7"/>
              <p:cNvSpPr/>
              <p:nvPr/>
            </p:nvSpPr>
            <p:spPr>
              <a:xfrm>
                <a:off x="2380200" y="1256250"/>
                <a:ext cx="39425" cy="33175"/>
              </a:xfrm>
              <a:custGeom>
                <a:rect b="b" l="l" r="r" t="t"/>
                <a:pathLst>
                  <a:path extrusionOk="0" h="1327" w="1577">
                    <a:moveTo>
                      <a:pt x="837" y="1"/>
                    </a:moveTo>
                    <a:cubicBezTo>
                      <a:pt x="814" y="1"/>
                      <a:pt x="791" y="2"/>
                      <a:pt x="768" y="4"/>
                    </a:cubicBezTo>
                    <a:cubicBezTo>
                      <a:pt x="167" y="104"/>
                      <a:pt x="1" y="838"/>
                      <a:pt x="468" y="1205"/>
                    </a:cubicBezTo>
                    <a:cubicBezTo>
                      <a:pt x="585" y="1289"/>
                      <a:pt x="715" y="1326"/>
                      <a:pt x="843" y="1326"/>
                    </a:cubicBezTo>
                    <a:cubicBezTo>
                      <a:pt x="1222" y="1326"/>
                      <a:pt x="1577" y="996"/>
                      <a:pt x="1502" y="571"/>
                    </a:cubicBezTo>
                    <a:cubicBezTo>
                      <a:pt x="1439" y="228"/>
                      <a:pt x="1172" y="1"/>
                      <a:pt x="8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7"/>
              <p:cNvSpPr/>
              <p:nvPr/>
            </p:nvSpPr>
            <p:spPr>
              <a:xfrm>
                <a:off x="2215075" y="1267075"/>
                <a:ext cx="158475" cy="46100"/>
              </a:xfrm>
              <a:custGeom>
                <a:rect b="b" l="l" r="r" t="t"/>
                <a:pathLst>
                  <a:path extrusionOk="0" h="1844" w="6339">
                    <a:moveTo>
                      <a:pt x="5773" y="1"/>
                    </a:moveTo>
                    <a:cubicBezTo>
                      <a:pt x="5750" y="1"/>
                      <a:pt x="5728" y="2"/>
                      <a:pt x="5705" y="5"/>
                    </a:cubicBezTo>
                    <a:lnTo>
                      <a:pt x="435" y="839"/>
                    </a:lnTo>
                    <a:cubicBezTo>
                      <a:pt x="168" y="872"/>
                      <a:pt x="1" y="1139"/>
                      <a:pt x="34" y="1406"/>
                    </a:cubicBezTo>
                    <a:cubicBezTo>
                      <a:pt x="65" y="1653"/>
                      <a:pt x="297" y="1843"/>
                      <a:pt x="543" y="1843"/>
                    </a:cubicBezTo>
                    <a:cubicBezTo>
                      <a:pt x="562" y="1843"/>
                      <a:pt x="582" y="1842"/>
                      <a:pt x="601" y="1839"/>
                    </a:cubicBezTo>
                    <a:lnTo>
                      <a:pt x="5872" y="1006"/>
                    </a:lnTo>
                    <a:cubicBezTo>
                      <a:pt x="6139" y="939"/>
                      <a:pt x="6339" y="705"/>
                      <a:pt x="6272" y="405"/>
                    </a:cubicBezTo>
                    <a:cubicBezTo>
                      <a:pt x="6242" y="161"/>
                      <a:pt x="6016" y="1"/>
                      <a:pt x="57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7"/>
              <p:cNvSpPr/>
              <p:nvPr/>
            </p:nvSpPr>
            <p:spPr>
              <a:xfrm>
                <a:off x="2429400" y="1232675"/>
                <a:ext cx="158475" cy="46300"/>
              </a:xfrm>
              <a:custGeom>
                <a:rect b="b" l="l" r="r" t="t"/>
                <a:pathLst>
                  <a:path extrusionOk="0" h="1852" w="6339">
                    <a:moveTo>
                      <a:pt x="5843" y="0"/>
                    </a:moveTo>
                    <a:cubicBezTo>
                      <a:pt x="5808" y="0"/>
                      <a:pt x="5773" y="4"/>
                      <a:pt x="5738" y="13"/>
                    </a:cubicBezTo>
                    <a:lnTo>
                      <a:pt x="468" y="847"/>
                    </a:lnTo>
                    <a:cubicBezTo>
                      <a:pt x="201" y="880"/>
                      <a:pt x="1" y="1147"/>
                      <a:pt x="34" y="1414"/>
                    </a:cubicBezTo>
                    <a:cubicBezTo>
                      <a:pt x="96" y="1661"/>
                      <a:pt x="301" y="1851"/>
                      <a:pt x="570" y="1851"/>
                    </a:cubicBezTo>
                    <a:cubicBezTo>
                      <a:pt x="591" y="1851"/>
                      <a:pt x="613" y="1850"/>
                      <a:pt x="635" y="1848"/>
                    </a:cubicBezTo>
                    <a:lnTo>
                      <a:pt x="5905" y="1014"/>
                    </a:lnTo>
                    <a:cubicBezTo>
                      <a:pt x="6172" y="947"/>
                      <a:pt x="6339" y="680"/>
                      <a:pt x="6305" y="413"/>
                    </a:cubicBezTo>
                    <a:cubicBezTo>
                      <a:pt x="6276" y="182"/>
                      <a:pt x="6071" y="0"/>
                      <a:pt x="58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7"/>
              <p:cNvSpPr/>
              <p:nvPr/>
            </p:nvSpPr>
            <p:spPr>
              <a:xfrm>
                <a:off x="2963525" y="1466000"/>
                <a:ext cx="597550" cy="188150"/>
              </a:xfrm>
              <a:custGeom>
                <a:rect b="b" l="l" r="r" t="t"/>
                <a:pathLst>
                  <a:path extrusionOk="0" h="7526" w="23902">
                    <a:moveTo>
                      <a:pt x="735" y="1"/>
                    </a:moveTo>
                    <a:cubicBezTo>
                      <a:pt x="181" y="1"/>
                      <a:pt x="1" y="839"/>
                      <a:pt x="585" y="1054"/>
                    </a:cubicBezTo>
                    <a:lnTo>
                      <a:pt x="23168" y="7526"/>
                    </a:lnTo>
                    <a:lnTo>
                      <a:pt x="23301" y="7526"/>
                    </a:lnTo>
                    <a:cubicBezTo>
                      <a:pt x="23534" y="7526"/>
                      <a:pt x="23735" y="7359"/>
                      <a:pt x="23801" y="7125"/>
                    </a:cubicBezTo>
                    <a:cubicBezTo>
                      <a:pt x="23901" y="6858"/>
                      <a:pt x="23735" y="6558"/>
                      <a:pt x="23434" y="6458"/>
                    </a:cubicBezTo>
                    <a:lnTo>
                      <a:pt x="885" y="20"/>
                    </a:lnTo>
                    <a:cubicBezTo>
                      <a:pt x="833" y="7"/>
                      <a:pt x="783" y="1"/>
                      <a:pt x="7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7"/>
              <p:cNvSpPr/>
              <p:nvPr/>
            </p:nvSpPr>
            <p:spPr>
              <a:xfrm>
                <a:off x="2960500" y="1464725"/>
                <a:ext cx="360400" cy="251125"/>
              </a:xfrm>
              <a:custGeom>
                <a:rect b="b" l="l" r="r" t="t"/>
                <a:pathLst>
                  <a:path extrusionOk="0" h="10045" w="14416">
                    <a:moveTo>
                      <a:pt x="813" y="1"/>
                    </a:moveTo>
                    <a:cubicBezTo>
                      <a:pt x="331" y="1"/>
                      <a:pt x="0" y="715"/>
                      <a:pt x="539" y="1039"/>
                    </a:cubicBezTo>
                    <a:lnTo>
                      <a:pt x="13381" y="9945"/>
                    </a:lnTo>
                    <a:cubicBezTo>
                      <a:pt x="13448" y="10012"/>
                      <a:pt x="13582" y="10045"/>
                      <a:pt x="13682" y="10045"/>
                    </a:cubicBezTo>
                    <a:cubicBezTo>
                      <a:pt x="14215" y="10045"/>
                      <a:pt x="14416" y="9344"/>
                      <a:pt x="13982" y="9044"/>
                    </a:cubicBezTo>
                    <a:lnTo>
                      <a:pt x="1173" y="138"/>
                    </a:lnTo>
                    <a:cubicBezTo>
                      <a:pt x="1051" y="41"/>
                      <a:pt x="927" y="1"/>
                      <a:pt x="8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7"/>
              <p:cNvSpPr/>
              <p:nvPr/>
            </p:nvSpPr>
            <p:spPr>
              <a:xfrm>
                <a:off x="2563675" y="1465075"/>
                <a:ext cx="437400" cy="483450"/>
              </a:xfrm>
              <a:custGeom>
                <a:rect b="b" l="l" r="r" t="t"/>
                <a:pathLst>
                  <a:path extrusionOk="0" h="19338" w="17496">
                    <a:moveTo>
                      <a:pt x="16707" y="0"/>
                    </a:moveTo>
                    <a:cubicBezTo>
                      <a:pt x="16570" y="0"/>
                      <a:pt x="16429" y="57"/>
                      <a:pt x="16312" y="191"/>
                    </a:cubicBezTo>
                    <a:lnTo>
                      <a:pt x="334" y="18437"/>
                    </a:lnTo>
                    <a:cubicBezTo>
                      <a:pt x="0" y="18804"/>
                      <a:pt x="267" y="19338"/>
                      <a:pt x="734" y="19338"/>
                    </a:cubicBezTo>
                    <a:cubicBezTo>
                      <a:pt x="901" y="19338"/>
                      <a:pt x="1068" y="19271"/>
                      <a:pt x="1168" y="19171"/>
                    </a:cubicBezTo>
                    <a:lnTo>
                      <a:pt x="17146" y="924"/>
                    </a:lnTo>
                    <a:cubicBezTo>
                      <a:pt x="17496" y="500"/>
                      <a:pt x="17116" y="0"/>
                      <a:pt x="167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2" name="Google Shape;242;p27"/>
          <p:cNvGrpSpPr/>
          <p:nvPr/>
        </p:nvGrpSpPr>
        <p:grpSpPr>
          <a:xfrm>
            <a:off x="4693107" y="3536934"/>
            <a:ext cx="329590" cy="365000"/>
            <a:chOff x="862507" y="2885984"/>
            <a:chExt cx="329590" cy="365000"/>
          </a:xfrm>
        </p:grpSpPr>
        <p:sp>
          <p:nvSpPr>
            <p:cNvPr id="243" name="Google Shape;243;p27"/>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7"/>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7"/>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7"/>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7"/>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7"/>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7"/>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pic>
        <p:nvPicPr>
          <p:cNvPr id="254" name="Google Shape;254;p28"/>
          <p:cNvPicPr preferRelativeResize="0"/>
          <p:nvPr/>
        </p:nvPicPr>
        <p:blipFill>
          <a:blip r:embed="rId3">
            <a:alphaModFix/>
          </a:blip>
          <a:stretch>
            <a:fillRect/>
          </a:stretch>
        </p:blipFill>
        <p:spPr>
          <a:xfrm>
            <a:off x="5823300" y="0"/>
            <a:ext cx="3320700" cy="2083752"/>
          </a:xfrm>
          <a:prstGeom prst="rect">
            <a:avLst/>
          </a:prstGeom>
          <a:noFill/>
          <a:ln>
            <a:noFill/>
          </a:ln>
        </p:spPr>
      </p:pic>
      <p:sp>
        <p:nvSpPr>
          <p:cNvPr id="255" name="Google Shape;255;p28"/>
          <p:cNvSpPr txBox="1"/>
          <p:nvPr>
            <p:ph idx="4294967295" type="subTitle"/>
          </p:nvPr>
        </p:nvSpPr>
        <p:spPr>
          <a:xfrm>
            <a:off x="924800" y="1628098"/>
            <a:ext cx="4174500" cy="504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NLP PDF Extraction</a:t>
            </a:r>
            <a:endParaRPr sz="1600"/>
          </a:p>
        </p:txBody>
      </p:sp>
      <p:sp>
        <p:nvSpPr>
          <p:cNvPr id="256" name="Google Shape;256;p28"/>
          <p:cNvSpPr/>
          <p:nvPr/>
        </p:nvSpPr>
        <p:spPr>
          <a:xfrm>
            <a:off x="253850" y="717307"/>
            <a:ext cx="3320700" cy="272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8"/>
          <p:cNvSpPr txBox="1"/>
          <p:nvPr>
            <p:ph type="title"/>
          </p:nvPr>
        </p:nvSpPr>
        <p:spPr>
          <a:xfrm>
            <a:off x="253850" y="174750"/>
            <a:ext cx="6426600" cy="72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200"/>
              <a:t>Recommendations</a:t>
            </a:r>
            <a:endParaRPr sz="2200"/>
          </a:p>
        </p:txBody>
      </p:sp>
      <p:pic>
        <p:nvPicPr>
          <p:cNvPr id="258" name="Google Shape;258;p28"/>
          <p:cNvPicPr preferRelativeResize="0"/>
          <p:nvPr/>
        </p:nvPicPr>
        <p:blipFill>
          <a:blip r:embed="rId4">
            <a:alphaModFix/>
          </a:blip>
          <a:stretch>
            <a:fillRect/>
          </a:stretch>
        </p:blipFill>
        <p:spPr>
          <a:xfrm>
            <a:off x="253850" y="1555200"/>
            <a:ext cx="650700" cy="650700"/>
          </a:xfrm>
          <a:prstGeom prst="rect">
            <a:avLst/>
          </a:prstGeom>
          <a:noFill/>
          <a:ln>
            <a:noFill/>
          </a:ln>
        </p:spPr>
      </p:pic>
      <p:pic>
        <p:nvPicPr>
          <p:cNvPr id="259" name="Google Shape;259;p28"/>
          <p:cNvPicPr preferRelativeResize="0"/>
          <p:nvPr/>
        </p:nvPicPr>
        <p:blipFill>
          <a:blip r:embed="rId5">
            <a:alphaModFix/>
          </a:blip>
          <a:stretch>
            <a:fillRect/>
          </a:stretch>
        </p:blipFill>
        <p:spPr>
          <a:xfrm>
            <a:off x="300013" y="2811600"/>
            <a:ext cx="558374" cy="558374"/>
          </a:xfrm>
          <a:prstGeom prst="rect">
            <a:avLst/>
          </a:prstGeom>
          <a:noFill/>
          <a:ln>
            <a:noFill/>
          </a:ln>
        </p:spPr>
      </p:pic>
      <p:sp>
        <p:nvSpPr>
          <p:cNvPr id="260" name="Google Shape;260;p28"/>
          <p:cNvSpPr txBox="1"/>
          <p:nvPr>
            <p:ph idx="4294967295" type="subTitle"/>
          </p:nvPr>
        </p:nvSpPr>
        <p:spPr>
          <a:xfrm>
            <a:off x="924800" y="2611560"/>
            <a:ext cx="3116100" cy="912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Scholarship Recommendation using Jaccard Similarity</a:t>
            </a:r>
            <a:endParaRPr sz="1600"/>
          </a:p>
        </p:txBody>
      </p:sp>
      <p:sp>
        <p:nvSpPr>
          <p:cNvPr id="261" name="Google Shape;261;p28"/>
          <p:cNvSpPr txBox="1"/>
          <p:nvPr>
            <p:ph idx="4294967295" type="subTitle"/>
          </p:nvPr>
        </p:nvSpPr>
        <p:spPr>
          <a:xfrm>
            <a:off x="924800" y="3915900"/>
            <a:ext cx="3116100" cy="504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Top 10 Scholarships</a:t>
            </a:r>
            <a:endParaRPr sz="1600"/>
          </a:p>
        </p:txBody>
      </p:sp>
      <p:pic>
        <p:nvPicPr>
          <p:cNvPr id="262" name="Google Shape;262;p28"/>
          <p:cNvPicPr preferRelativeResize="0"/>
          <p:nvPr/>
        </p:nvPicPr>
        <p:blipFill>
          <a:blip r:embed="rId6">
            <a:alphaModFix/>
          </a:blip>
          <a:stretch>
            <a:fillRect/>
          </a:stretch>
        </p:blipFill>
        <p:spPr>
          <a:xfrm>
            <a:off x="3948525" y="2221050"/>
            <a:ext cx="5195474" cy="2922454"/>
          </a:xfrm>
          <a:prstGeom prst="rect">
            <a:avLst/>
          </a:prstGeom>
          <a:noFill/>
          <a:ln>
            <a:noFill/>
          </a:ln>
        </p:spPr>
      </p:pic>
      <p:pic>
        <p:nvPicPr>
          <p:cNvPr id="263" name="Google Shape;263;p28"/>
          <p:cNvPicPr preferRelativeResize="0"/>
          <p:nvPr/>
        </p:nvPicPr>
        <p:blipFill>
          <a:blip r:embed="rId7">
            <a:alphaModFix/>
          </a:blip>
          <a:stretch>
            <a:fillRect/>
          </a:stretch>
        </p:blipFill>
        <p:spPr>
          <a:xfrm>
            <a:off x="300025" y="3862450"/>
            <a:ext cx="558350" cy="558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9"/>
          <p:cNvSpPr txBox="1"/>
          <p:nvPr>
            <p:ph idx="4294967295" type="subTitle"/>
          </p:nvPr>
        </p:nvSpPr>
        <p:spPr>
          <a:xfrm>
            <a:off x="924800" y="1628098"/>
            <a:ext cx="4174500" cy="504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PDF </a:t>
            </a:r>
            <a:r>
              <a:rPr lang="en" sz="1600"/>
              <a:t>Data Extraction</a:t>
            </a:r>
            <a:endParaRPr sz="1600"/>
          </a:p>
        </p:txBody>
      </p:sp>
      <p:sp>
        <p:nvSpPr>
          <p:cNvPr id="269" name="Google Shape;269;p29"/>
          <p:cNvSpPr/>
          <p:nvPr/>
        </p:nvSpPr>
        <p:spPr>
          <a:xfrm>
            <a:off x="253850" y="717307"/>
            <a:ext cx="3320700" cy="272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9"/>
          <p:cNvSpPr txBox="1"/>
          <p:nvPr>
            <p:ph type="title"/>
          </p:nvPr>
        </p:nvSpPr>
        <p:spPr>
          <a:xfrm>
            <a:off x="253850" y="174750"/>
            <a:ext cx="6426600" cy="72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800"/>
              <a:t>Chat Bot</a:t>
            </a:r>
            <a:endParaRPr sz="2800"/>
          </a:p>
        </p:txBody>
      </p:sp>
      <p:pic>
        <p:nvPicPr>
          <p:cNvPr id="271" name="Google Shape;271;p29"/>
          <p:cNvPicPr preferRelativeResize="0"/>
          <p:nvPr/>
        </p:nvPicPr>
        <p:blipFill>
          <a:blip r:embed="rId3">
            <a:alphaModFix/>
          </a:blip>
          <a:stretch>
            <a:fillRect/>
          </a:stretch>
        </p:blipFill>
        <p:spPr>
          <a:xfrm>
            <a:off x="253850" y="1555200"/>
            <a:ext cx="650700" cy="650700"/>
          </a:xfrm>
          <a:prstGeom prst="rect">
            <a:avLst/>
          </a:prstGeom>
          <a:noFill/>
          <a:ln>
            <a:noFill/>
          </a:ln>
        </p:spPr>
      </p:pic>
      <p:pic>
        <p:nvPicPr>
          <p:cNvPr id="272" name="Google Shape;272;p29"/>
          <p:cNvPicPr preferRelativeResize="0"/>
          <p:nvPr/>
        </p:nvPicPr>
        <p:blipFill>
          <a:blip r:embed="rId4">
            <a:alphaModFix/>
          </a:blip>
          <a:stretch>
            <a:fillRect/>
          </a:stretch>
        </p:blipFill>
        <p:spPr>
          <a:xfrm>
            <a:off x="300013" y="2583000"/>
            <a:ext cx="558374" cy="558374"/>
          </a:xfrm>
          <a:prstGeom prst="rect">
            <a:avLst/>
          </a:prstGeom>
          <a:noFill/>
          <a:ln>
            <a:noFill/>
          </a:ln>
        </p:spPr>
      </p:pic>
      <p:sp>
        <p:nvSpPr>
          <p:cNvPr id="273" name="Google Shape;273;p29"/>
          <p:cNvSpPr txBox="1"/>
          <p:nvPr>
            <p:ph idx="4294967295" type="subTitle"/>
          </p:nvPr>
        </p:nvSpPr>
        <p:spPr>
          <a:xfrm>
            <a:off x="924800" y="2494537"/>
            <a:ext cx="3116100" cy="735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Essay Generation using Prompt Engineering</a:t>
            </a:r>
            <a:endParaRPr sz="1600"/>
          </a:p>
        </p:txBody>
      </p:sp>
      <p:pic>
        <p:nvPicPr>
          <p:cNvPr id="274" name="Google Shape;274;p29"/>
          <p:cNvPicPr preferRelativeResize="0"/>
          <p:nvPr/>
        </p:nvPicPr>
        <p:blipFill>
          <a:blip r:embed="rId5">
            <a:alphaModFix/>
          </a:blip>
          <a:stretch>
            <a:fillRect/>
          </a:stretch>
        </p:blipFill>
        <p:spPr>
          <a:xfrm>
            <a:off x="220975" y="3889175"/>
            <a:ext cx="558350" cy="558350"/>
          </a:xfrm>
          <a:prstGeom prst="rect">
            <a:avLst/>
          </a:prstGeom>
          <a:noFill/>
          <a:ln>
            <a:noFill/>
          </a:ln>
        </p:spPr>
      </p:pic>
      <p:sp>
        <p:nvSpPr>
          <p:cNvPr id="275" name="Google Shape;275;p29"/>
          <p:cNvSpPr txBox="1"/>
          <p:nvPr>
            <p:ph idx="4294967295" type="subTitle"/>
          </p:nvPr>
        </p:nvSpPr>
        <p:spPr>
          <a:xfrm>
            <a:off x="924800" y="3915900"/>
            <a:ext cx="3116100" cy="504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Interactive Environment</a:t>
            </a:r>
            <a:endParaRPr sz="1600"/>
          </a:p>
        </p:txBody>
      </p:sp>
      <p:pic>
        <p:nvPicPr>
          <p:cNvPr id="276" name="Google Shape;276;p29"/>
          <p:cNvPicPr preferRelativeResize="0"/>
          <p:nvPr/>
        </p:nvPicPr>
        <p:blipFill>
          <a:blip r:embed="rId6">
            <a:alphaModFix/>
          </a:blip>
          <a:stretch>
            <a:fillRect/>
          </a:stretch>
        </p:blipFill>
        <p:spPr>
          <a:xfrm>
            <a:off x="3627400" y="1310639"/>
            <a:ext cx="5516600" cy="3103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0"/>
          <p:cNvSpPr/>
          <p:nvPr/>
        </p:nvSpPr>
        <p:spPr>
          <a:xfrm>
            <a:off x="1312151" y="4732225"/>
            <a:ext cx="7704150" cy="263168"/>
          </a:xfrm>
          <a:custGeom>
            <a:rect b="b" l="l" r="r" t="t"/>
            <a:pathLst>
              <a:path extrusionOk="0" h="9441" w="161716">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0"/>
          <p:cNvSpPr txBox="1"/>
          <p:nvPr>
            <p:ph type="title"/>
          </p:nvPr>
        </p:nvSpPr>
        <p:spPr>
          <a:xfrm>
            <a:off x="147350" y="200500"/>
            <a:ext cx="5722200" cy="61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Summarizer/Flash Cards</a:t>
            </a:r>
            <a:endParaRPr/>
          </a:p>
        </p:txBody>
      </p:sp>
      <p:sp>
        <p:nvSpPr>
          <p:cNvPr id="283" name="Google Shape;283;p30"/>
          <p:cNvSpPr txBox="1"/>
          <p:nvPr>
            <p:ph idx="4" type="subTitle"/>
          </p:nvPr>
        </p:nvSpPr>
        <p:spPr>
          <a:xfrm>
            <a:off x="199225" y="1267475"/>
            <a:ext cx="3104700" cy="3285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Users can upload diverse documents such as lecture notes, slides, or papers (PDF Format).</a:t>
            </a:r>
            <a:endParaRPr/>
          </a:p>
          <a:p>
            <a:pPr indent="-342900" lvl="0" marL="457200" rtl="0" algn="l">
              <a:spcBef>
                <a:spcPts val="0"/>
              </a:spcBef>
              <a:spcAft>
                <a:spcPts val="0"/>
              </a:spcAft>
              <a:buSzPts val="1800"/>
              <a:buChar char="●"/>
            </a:pPr>
            <a:r>
              <a:rPr lang="en"/>
              <a:t>The tool expertly condenses content into clear, concise summaries.</a:t>
            </a:r>
            <a:endParaRPr/>
          </a:p>
          <a:p>
            <a:pPr indent="-342900" lvl="0" marL="457200" rtl="0" algn="l">
              <a:spcBef>
                <a:spcPts val="0"/>
              </a:spcBef>
              <a:spcAft>
                <a:spcPts val="0"/>
              </a:spcAft>
              <a:buSzPts val="1800"/>
              <a:buChar char="●"/>
            </a:pPr>
            <a:r>
              <a:rPr lang="en"/>
              <a:t>Perfect for students and professionals for efficient studying and comprehension.</a:t>
            </a:r>
            <a:endParaRPr/>
          </a:p>
          <a:p>
            <a:pPr indent="-342900" lvl="0" marL="457200" rtl="0" algn="l">
              <a:spcBef>
                <a:spcPts val="0"/>
              </a:spcBef>
              <a:spcAft>
                <a:spcPts val="0"/>
              </a:spcAft>
              <a:buSzPts val="1800"/>
              <a:buChar char="●"/>
            </a:pPr>
            <a:r>
              <a:rPr lang="en"/>
              <a:t>Creates comprehensive flashcards to aid students in reinforcing their understanding</a:t>
            </a:r>
            <a:endParaRPr/>
          </a:p>
        </p:txBody>
      </p:sp>
      <p:pic>
        <p:nvPicPr>
          <p:cNvPr id="284" name="Google Shape;284;p30"/>
          <p:cNvPicPr preferRelativeResize="0"/>
          <p:nvPr/>
        </p:nvPicPr>
        <p:blipFill>
          <a:blip r:embed="rId3">
            <a:alphaModFix/>
          </a:blip>
          <a:stretch>
            <a:fillRect/>
          </a:stretch>
        </p:blipFill>
        <p:spPr>
          <a:xfrm>
            <a:off x="3575875" y="1478875"/>
            <a:ext cx="5088874" cy="28624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pic>
        <p:nvPicPr>
          <p:cNvPr id="289" name="Google Shape;289;p31"/>
          <p:cNvPicPr preferRelativeResize="0"/>
          <p:nvPr/>
        </p:nvPicPr>
        <p:blipFill>
          <a:blip r:embed="rId3">
            <a:alphaModFix/>
          </a:blip>
          <a:stretch>
            <a:fillRect/>
          </a:stretch>
        </p:blipFill>
        <p:spPr>
          <a:xfrm>
            <a:off x="0" y="7"/>
            <a:ext cx="9130473"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pic>
        <p:nvPicPr>
          <p:cNvPr id="294" name="Google Shape;294;p32"/>
          <p:cNvPicPr preferRelativeResize="0"/>
          <p:nvPr/>
        </p:nvPicPr>
        <p:blipFill>
          <a:blip r:embed="rId3">
            <a:alphaModFix/>
          </a:blip>
          <a:stretch>
            <a:fillRect/>
          </a:stretch>
        </p:blipFill>
        <p:spPr>
          <a:xfrm>
            <a:off x="0" y="579300"/>
            <a:ext cx="9143998" cy="5684050"/>
          </a:xfrm>
          <a:prstGeom prst="rect">
            <a:avLst/>
          </a:prstGeom>
          <a:noFill/>
          <a:ln>
            <a:noFill/>
          </a:ln>
        </p:spPr>
      </p:pic>
      <p:sp>
        <p:nvSpPr>
          <p:cNvPr id="295" name="Google Shape;295;p32"/>
          <p:cNvSpPr txBox="1"/>
          <p:nvPr>
            <p:ph type="title"/>
          </p:nvPr>
        </p:nvSpPr>
        <p:spPr>
          <a:xfrm flipH="1">
            <a:off x="0" y="0"/>
            <a:ext cx="2556300" cy="57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t>Social Impact</a:t>
            </a:r>
            <a:endParaRPr sz="2600"/>
          </a:p>
        </p:txBody>
      </p:sp>
    </p:spTree>
  </p:cSld>
  <p:clrMapOvr>
    <a:masterClrMapping/>
  </p:clrMapOvr>
</p:sld>
</file>

<file path=ppt/theme/theme1.xml><?xml version="1.0" encoding="utf-8"?>
<a:theme xmlns:a="http://schemas.openxmlformats.org/drawingml/2006/main" xmlns:r="http://schemas.openxmlformats.org/officeDocument/2006/relationships" name="Robotic Workshop by Slidesgo">
  <a:themeElements>
    <a:clrScheme name="Simple Light">
      <a:dk1>
        <a:srgbClr val="263238"/>
      </a:dk1>
      <a:lt1>
        <a:srgbClr val="FFFFFF"/>
      </a:lt1>
      <a:dk2>
        <a:srgbClr val="C7F9CC"/>
      </a:dk2>
      <a:lt2>
        <a:srgbClr val="80ED99"/>
      </a:lt2>
      <a:accent1>
        <a:srgbClr val="58DD76"/>
      </a:accent1>
      <a:accent2>
        <a:srgbClr val="48C063"/>
      </a:accent2>
      <a:accent3>
        <a:srgbClr val="FFFFFF"/>
      </a:accent3>
      <a:accent4>
        <a:srgbClr val="FFFFFF"/>
      </a:accent4>
      <a:accent5>
        <a:srgbClr val="FFFFFF"/>
      </a:accent5>
      <a:accent6>
        <a:srgbClr val="FFFFFF"/>
      </a:accent6>
      <a:hlink>
        <a:srgbClr val="2632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